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82" r:id="rId6"/>
    <p:sldId id="260" r:id="rId7"/>
    <p:sldId id="261" r:id="rId8"/>
    <p:sldId id="262" r:id="rId9"/>
    <p:sldId id="263" r:id="rId10"/>
    <p:sldId id="264" r:id="rId11"/>
    <p:sldId id="274" r:id="rId12"/>
    <p:sldId id="275" r:id="rId13"/>
    <p:sldId id="265" r:id="rId14"/>
    <p:sldId id="266" r:id="rId15"/>
    <p:sldId id="267" r:id="rId16"/>
    <p:sldId id="283" r:id="rId17"/>
    <p:sldId id="268" r:id="rId18"/>
    <p:sldId id="269" r:id="rId19"/>
    <p:sldId id="270" r:id="rId20"/>
    <p:sldId id="271" r:id="rId21"/>
    <p:sldId id="272" r:id="rId22"/>
    <p:sldId id="273" r:id="rId23"/>
    <p:sldId id="276" r:id="rId24"/>
    <p:sldId id="284" r:id="rId25"/>
    <p:sldId id="277" r:id="rId26"/>
    <p:sldId id="280" r:id="rId27"/>
    <p:sldId id="278" r:id="rId28"/>
    <p:sldId id="279" r:id="rId29"/>
    <p:sldId id="281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71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5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A198D6-36CA-49A2-B6AB-5B4C64028E42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F1149A7C-55C3-4C36-829E-8D55ECA47D05}">
      <dgm:prSet phldrT="[Text]"/>
      <dgm:spPr/>
      <dgm:t>
        <a:bodyPr/>
        <a:lstStyle/>
        <a:p>
          <a:r>
            <a:rPr lang="en-US" dirty="0" smtClean="0"/>
            <a:t>Examination</a:t>
          </a:r>
          <a:endParaRPr lang="en-US" dirty="0"/>
        </a:p>
      </dgm:t>
    </dgm:pt>
    <dgm:pt modelId="{AFDEDDB1-FE2E-4F2A-9782-6D7265C947E3}" type="parTrans" cxnId="{F8E4A911-6C96-4C6F-804C-12E3A98C3F3B}">
      <dgm:prSet/>
      <dgm:spPr/>
      <dgm:t>
        <a:bodyPr/>
        <a:lstStyle/>
        <a:p>
          <a:endParaRPr lang="en-US"/>
        </a:p>
      </dgm:t>
    </dgm:pt>
    <dgm:pt modelId="{A96B1B27-4BD2-4672-895F-D389B24029A7}" type="sibTrans" cxnId="{F8E4A911-6C96-4C6F-804C-12E3A98C3F3B}">
      <dgm:prSet/>
      <dgm:spPr/>
      <dgm:t>
        <a:bodyPr/>
        <a:lstStyle/>
        <a:p>
          <a:endParaRPr lang="en-US"/>
        </a:p>
      </dgm:t>
    </dgm:pt>
    <dgm:pt modelId="{BA6A566C-371A-45B1-980F-0087572A2F8C}">
      <dgm:prSet phldrT="[Text]"/>
      <dgm:spPr/>
      <dgm:t>
        <a:bodyPr/>
        <a:lstStyle/>
        <a:p>
          <a:r>
            <a:rPr lang="en-US" dirty="0" smtClean="0"/>
            <a:t>setting</a:t>
          </a:r>
          <a:endParaRPr lang="en-US" dirty="0"/>
        </a:p>
      </dgm:t>
    </dgm:pt>
    <dgm:pt modelId="{1004B913-66DB-4B81-B62F-710445EB5A77}" type="parTrans" cxnId="{411886F8-C4EA-4CF3-9A10-A8E20E827769}">
      <dgm:prSet/>
      <dgm:spPr/>
      <dgm:t>
        <a:bodyPr/>
        <a:lstStyle/>
        <a:p>
          <a:endParaRPr lang="en-US"/>
        </a:p>
      </dgm:t>
    </dgm:pt>
    <dgm:pt modelId="{017D5C22-9BA7-4224-B754-8AD4B00C5E5E}" type="sibTrans" cxnId="{411886F8-C4EA-4CF3-9A10-A8E20E827769}">
      <dgm:prSet/>
      <dgm:spPr/>
      <dgm:t>
        <a:bodyPr/>
        <a:lstStyle/>
        <a:p>
          <a:endParaRPr lang="en-US"/>
        </a:p>
      </dgm:t>
    </dgm:pt>
    <dgm:pt modelId="{4BE48474-DFE0-488C-B878-41D7E93B085F}">
      <dgm:prSet phldrT="[Text]"/>
      <dgm:spPr/>
      <dgm:t>
        <a:bodyPr/>
        <a:lstStyle/>
        <a:p>
          <a:r>
            <a:rPr lang="en-US" dirty="0" smtClean="0"/>
            <a:t>CCE setting</a:t>
          </a:r>
          <a:endParaRPr lang="en-US" dirty="0"/>
        </a:p>
      </dgm:t>
    </dgm:pt>
    <dgm:pt modelId="{BDE58F00-39B0-4F0F-BD8A-D994C244F52D}" type="parTrans" cxnId="{562FE55B-8F51-41FB-9B98-9EE2A499BF31}">
      <dgm:prSet/>
      <dgm:spPr/>
      <dgm:t>
        <a:bodyPr/>
        <a:lstStyle/>
        <a:p>
          <a:endParaRPr lang="en-US"/>
        </a:p>
      </dgm:t>
    </dgm:pt>
    <dgm:pt modelId="{D8EEFB08-AF0F-4E38-8B8C-43B180F682AB}" type="sibTrans" cxnId="{562FE55B-8F51-41FB-9B98-9EE2A499BF31}">
      <dgm:prSet/>
      <dgm:spPr/>
      <dgm:t>
        <a:bodyPr/>
        <a:lstStyle/>
        <a:p>
          <a:endParaRPr lang="en-US"/>
        </a:p>
      </dgm:t>
    </dgm:pt>
    <dgm:pt modelId="{2457E6FD-6BEC-47EF-8D59-957374A31F78}">
      <dgm:prSet phldrT="[Text]"/>
      <dgm:spPr/>
      <dgm:t>
        <a:bodyPr/>
        <a:lstStyle/>
        <a:p>
          <a:r>
            <a:rPr lang="en-US" dirty="0" smtClean="0"/>
            <a:t>Basic setting</a:t>
          </a:r>
          <a:endParaRPr lang="en-US" dirty="0"/>
        </a:p>
      </dgm:t>
    </dgm:pt>
    <dgm:pt modelId="{973611F7-CC25-4E24-9124-3C6E87A5D359}" type="parTrans" cxnId="{1F920B69-1BDD-4532-8D1F-9ACA2D70DFD9}">
      <dgm:prSet/>
      <dgm:spPr/>
      <dgm:t>
        <a:bodyPr/>
        <a:lstStyle/>
        <a:p>
          <a:endParaRPr lang="en-US"/>
        </a:p>
      </dgm:t>
    </dgm:pt>
    <dgm:pt modelId="{0AA6EF60-7554-4B7C-AAB5-BC3EE0176A8A}" type="sibTrans" cxnId="{1F920B69-1BDD-4532-8D1F-9ACA2D70DFD9}">
      <dgm:prSet/>
      <dgm:spPr/>
      <dgm:t>
        <a:bodyPr/>
        <a:lstStyle/>
        <a:p>
          <a:endParaRPr lang="en-US"/>
        </a:p>
      </dgm:t>
    </dgm:pt>
    <dgm:pt modelId="{B7C09637-C9F6-4EB9-B6D6-2B6BA42E769B}" type="pres">
      <dgm:prSet presAssocID="{00A198D6-36CA-49A2-B6AB-5B4C64028E42}" presName="Name0" presStyleCnt="0">
        <dgm:presLayoutVars>
          <dgm:dir/>
          <dgm:resizeHandles val="exact"/>
        </dgm:presLayoutVars>
      </dgm:prSet>
      <dgm:spPr/>
    </dgm:pt>
    <dgm:pt modelId="{246C6195-30B9-4DC2-ACA7-D0A75B6F33E1}" type="pres">
      <dgm:prSet presAssocID="{F1149A7C-55C3-4C36-829E-8D55ECA47D0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B54298-887F-4F43-986D-F3126E4D6BDA}" type="pres">
      <dgm:prSet presAssocID="{A96B1B27-4BD2-4672-895F-D389B24029A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3290739F-535F-46B2-8433-9B20C1F91A41}" type="pres">
      <dgm:prSet presAssocID="{A96B1B27-4BD2-4672-895F-D389B24029A7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AF1F2DE-FC2C-49A5-9C0A-F74D5DEB2DEF}" type="pres">
      <dgm:prSet presAssocID="{BA6A566C-371A-45B1-980F-0087572A2F8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ED640C-2AF0-45BF-A3F9-D8F197A774D6}" type="pres">
      <dgm:prSet presAssocID="{017D5C22-9BA7-4224-B754-8AD4B00C5E5E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F6EE406-BD53-4C29-9FC2-79E5AF5DEDAD}" type="pres">
      <dgm:prSet presAssocID="{017D5C22-9BA7-4224-B754-8AD4B00C5E5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057E315A-B04F-4C78-A1FB-200B4B0FDEA3}" type="pres">
      <dgm:prSet presAssocID="{4BE48474-DFE0-488C-B878-41D7E93B085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04F90B-D4F6-41E6-898C-E5F04C0183B3}" type="pres">
      <dgm:prSet presAssocID="{D8EEFB08-AF0F-4E38-8B8C-43B180F682AB}" presName="sibTrans" presStyleLbl="sibTrans2D1" presStyleIdx="2" presStyleCnt="3"/>
      <dgm:spPr/>
      <dgm:t>
        <a:bodyPr/>
        <a:lstStyle/>
        <a:p>
          <a:endParaRPr lang="en-US"/>
        </a:p>
      </dgm:t>
    </dgm:pt>
    <dgm:pt modelId="{4D6750E3-4364-4CDF-A755-76C2B27D10A8}" type="pres">
      <dgm:prSet presAssocID="{D8EEFB08-AF0F-4E38-8B8C-43B180F682AB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5815540D-3116-4483-951C-9F2E5D686E15}" type="pres">
      <dgm:prSet presAssocID="{2457E6FD-6BEC-47EF-8D59-957374A31F7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8C9404-3BD1-4AB6-AE32-E4F7A10B7515}" type="presOf" srcId="{D8EEFB08-AF0F-4E38-8B8C-43B180F682AB}" destId="{BB04F90B-D4F6-41E6-898C-E5F04C0183B3}" srcOrd="0" destOrd="0" presId="urn:microsoft.com/office/officeart/2005/8/layout/process1"/>
    <dgm:cxn modelId="{927D4C42-0E6B-4491-B88B-D3B9E6297987}" type="presOf" srcId="{BA6A566C-371A-45B1-980F-0087572A2F8C}" destId="{0AF1F2DE-FC2C-49A5-9C0A-F74D5DEB2DEF}" srcOrd="0" destOrd="0" presId="urn:microsoft.com/office/officeart/2005/8/layout/process1"/>
    <dgm:cxn modelId="{F8E4A911-6C96-4C6F-804C-12E3A98C3F3B}" srcId="{00A198D6-36CA-49A2-B6AB-5B4C64028E42}" destId="{F1149A7C-55C3-4C36-829E-8D55ECA47D05}" srcOrd="0" destOrd="0" parTransId="{AFDEDDB1-FE2E-4F2A-9782-6D7265C947E3}" sibTransId="{A96B1B27-4BD2-4672-895F-D389B24029A7}"/>
    <dgm:cxn modelId="{562FE55B-8F51-41FB-9B98-9EE2A499BF31}" srcId="{00A198D6-36CA-49A2-B6AB-5B4C64028E42}" destId="{4BE48474-DFE0-488C-B878-41D7E93B085F}" srcOrd="2" destOrd="0" parTransId="{BDE58F00-39B0-4F0F-BD8A-D994C244F52D}" sibTransId="{D8EEFB08-AF0F-4E38-8B8C-43B180F682AB}"/>
    <dgm:cxn modelId="{066CDDE8-F603-4149-A7B3-72368359EE31}" type="presOf" srcId="{D8EEFB08-AF0F-4E38-8B8C-43B180F682AB}" destId="{4D6750E3-4364-4CDF-A755-76C2B27D10A8}" srcOrd="1" destOrd="0" presId="urn:microsoft.com/office/officeart/2005/8/layout/process1"/>
    <dgm:cxn modelId="{54F1A66C-1DF1-478D-A596-042520123010}" type="presOf" srcId="{A96B1B27-4BD2-4672-895F-D389B24029A7}" destId="{6EB54298-887F-4F43-986D-F3126E4D6BDA}" srcOrd="0" destOrd="0" presId="urn:microsoft.com/office/officeart/2005/8/layout/process1"/>
    <dgm:cxn modelId="{25CA8C68-4086-4EAD-A8E1-FA3ABF23FB33}" type="presOf" srcId="{00A198D6-36CA-49A2-B6AB-5B4C64028E42}" destId="{B7C09637-C9F6-4EB9-B6D6-2B6BA42E769B}" srcOrd="0" destOrd="0" presId="urn:microsoft.com/office/officeart/2005/8/layout/process1"/>
    <dgm:cxn modelId="{E378E3D6-3F15-4A0B-8362-7BD6DB2A9CAB}" type="presOf" srcId="{F1149A7C-55C3-4C36-829E-8D55ECA47D05}" destId="{246C6195-30B9-4DC2-ACA7-D0A75B6F33E1}" srcOrd="0" destOrd="0" presId="urn:microsoft.com/office/officeart/2005/8/layout/process1"/>
    <dgm:cxn modelId="{1F920B69-1BDD-4532-8D1F-9ACA2D70DFD9}" srcId="{00A198D6-36CA-49A2-B6AB-5B4C64028E42}" destId="{2457E6FD-6BEC-47EF-8D59-957374A31F78}" srcOrd="3" destOrd="0" parTransId="{973611F7-CC25-4E24-9124-3C6E87A5D359}" sibTransId="{0AA6EF60-7554-4B7C-AAB5-BC3EE0176A8A}"/>
    <dgm:cxn modelId="{808795E7-7125-4DEF-91DB-98AA4D94D69C}" type="presOf" srcId="{4BE48474-DFE0-488C-B878-41D7E93B085F}" destId="{057E315A-B04F-4C78-A1FB-200B4B0FDEA3}" srcOrd="0" destOrd="0" presId="urn:microsoft.com/office/officeart/2005/8/layout/process1"/>
    <dgm:cxn modelId="{26B06BBC-BCF3-4305-908E-07776D7160F4}" type="presOf" srcId="{2457E6FD-6BEC-47EF-8D59-957374A31F78}" destId="{5815540D-3116-4483-951C-9F2E5D686E15}" srcOrd="0" destOrd="0" presId="urn:microsoft.com/office/officeart/2005/8/layout/process1"/>
    <dgm:cxn modelId="{F4D8F9D4-579D-4324-A2EF-4463C7627B22}" type="presOf" srcId="{017D5C22-9BA7-4224-B754-8AD4B00C5E5E}" destId="{9F6EE406-BD53-4C29-9FC2-79E5AF5DEDAD}" srcOrd="1" destOrd="0" presId="urn:microsoft.com/office/officeart/2005/8/layout/process1"/>
    <dgm:cxn modelId="{977BC796-C0F5-492C-85AC-A1AB4E784DA1}" type="presOf" srcId="{017D5C22-9BA7-4224-B754-8AD4B00C5E5E}" destId="{FBED640C-2AF0-45BF-A3F9-D8F197A774D6}" srcOrd="0" destOrd="0" presId="urn:microsoft.com/office/officeart/2005/8/layout/process1"/>
    <dgm:cxn modelId="{D80F204D-4B1A-48FA-A854-161366436F60}" type="presOf" srcId="{A96B1B27-4BD2-4672-895F-D389B24029A7}" destId="{3290739F-535F-46B2-8433-9B20C1F91A41}" srcOrd="1" destOrd="0" presId="urn:microsoft.com/office/officeart/2005/8/layout/process1"/>
    <dgm:cxn modelId="{411886F8-C4EA-4CF3-9A10-A8E20E827769}" srcId="{00A198D6-36CA-49A2-B6AB-5B4C64028E42}" destId="{BA6A566C-371A-45B1-980F-0087572A2F8C}" srcOrd="1" destOrd="0" parTransId="{1004B913-66DB-4B81-B62F-710445EB5A77}" sibTransId="{017D5C22-9BA7-4224-B754-8AD4B00C5E5E}"/>
    <dgm:cxn modelId="{0F702058-65D2-4DA1-A0E4-5904C14463BF}" type="presParOf" srcId="{B7C09637-C9F6-4EB9-B6D6-2B6BA42E769B}" destId="{246C6195-30B9-4DC2-ACA7-D0A75B6F33E1}" srcOrd="0" destOrd="0" presId="urn:microsoft.com/office/officeart/2005/8/layout/process1"/>
    <dgm:cxn modelId="{26499DD8-B4BE-4D4C-A165-30BE7520AA8B}" type="presParOf" srcId="{B7C09637-C9F6-4EB9-B6D6-2B6BA42E769B}" destId="{6EB54298-887F-4F43-986D-F3126E4D6BDA}" srcOrd="1" destOrd="0" presId="urn:microsoft.com/office/officeart/2005/8/layout/process1"/>
    <dgm:cxn modelId="{40AB19C0-76C3-404F-8AB8-CAED310C89A9}" type="presParOf" srcId="{6EB54298-887F-4F43-986D-F3126E4D6BDA}" destId="{3290739F-535F-46B2-8433-9B20C1F91A41}" srcOrd="0" destOrd="0" presId="urn:microsoft.com/office/officeart/2005/8/layout/process1"/>
    <dgm:cxn modelId="{D0C14876-0948-425E-8B9C-BA51BEE17B0D}" type="presParOf" srcId="{B7C09637-C9F6-4EB9-B6D6-2B6BA42E769B}" destId="{0AF1F2DE-FC2C-49A5-9C0A-F74D5DEB2DEF}" srcOrd="2" destOrd="0" presId="urn:microsoft.com/office/officeart/2005/8/layout/process1"/>
    <dgm:cxn modelId="{E7623C89-E52B-43D0-9518-9ECA5D9FC9CE}" type="presParOf" srcId="{B7C09637-C9F6-4EB9-B6D6-2B6BA42E769B}" destId="{FBED640C-2AF0-45BF-A3F9-D8F197A774D6}" srcOrd="3" destOrd="0" presId="urn:microsoft.com/office/officeart/2005/8/layout/process1"/>
    <dgm:cxn modelId="{0D0680F1-8D8A-453A-BADA-45ED90C05D6B}" type="presParOf" srcId="{FBED640C-2AF0-45BF-A3F9-D8F197A774D6}" destId="{9F6EE406-BD53-4C29-9FC2-79E5AF5DEDAD}" srcOrd="0" destOrd="0" presId="urn:microsoft.com/office/officeart/2005/8/layout/process1"/>
    <dgm:cxn modelId="{5A032640-5E02-4FD8-AC9B-04D6C5A8F834}" type="presParOf" srcId="{B7C09637-C9F6-4EB9-B6D6-2B6BA42E769B}" destId="{057E315A-B04F-4C78-A1FB-200B4B0FDEA3}" srcOrd="4" destOrd="0" presId="urn:microsoft.com/office/officeart/2005/8/layout/process1"/>
    <dgm:cxn modelId="{C276EF2C-1DA3-4936-BD9D-7A3A6BC5EF48}" type="presParOf" srcId="{B7C09637-C9F6-4EB9-B6D6-2B6BA42E769B}" destId="{BB04F90B-D4F6-41E6-898C-E5F04C0183B3}" srcOrd="5" destOrd="0" presId="urn:microsoft.com/office/officeart/2005/8/layout/process1"/>
    <dgm:cxn modelId="{DE8D059A-521A-4109-8B5C-4A96624C872E}" type="presParOf" srcId="{BB04F90B-D4F6-41E6-898C-E5F04C0183B3}" destId="{4D6750E3-4364-4CDF-A755-76C2B27D10A8}" srcOrd="0" destOrd="0" presId="urn:microsoft.com/office/officeart/2005/8/layout/process1"/>
    <dgm:cxn modelId="{46C56A7F-E55D-4847-B306-BA1DDCFAD1F0}" type="presParOf" srcId="{B7C09637-C9F6-4EB9-B6D6-2B6BA42E769B}" destId="{5815540D-3116-4483-951C-9F2E5D686E15}" srcOrd="6" destOrd="0" presId="urn:microsoft.com/office/officeart/2005/8/layout/process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C300AA-17D0-4038-AECE-85612823B6AB}" type="doc">
      <dgm:prSet loTypeId="urn:microsoft.com/office/officeart/2005/8/layout/process1" loCatId="process" qsTypeId="urn:microsoft.com/office/officeart/2005/8/quickstyle/3d2" qsCatId="3D" csTypeId="urn:microsoft.com/office/officeart/2005/8/colors/accent1_2" csCatId="accent1" phldr="1"/>
      <dgm:spPr/>
    </dgm:pt>
    <dgm:pt modelId="{0F8FDC16-989A-47CA-A175-8F75AA1ABA0D}">
      <dgm:prSet phldrT="[Text]"/>
      <dgm:spPr/>
      <dgm:t>
        <a:bodyPr/>
        <a:lstStyle/>
        <a:p>
          <a:r>
            <a:rPr lang="en-US" dirty="0" smtClean="0"/>
            <a:t>Examinations</a:t>
          </a:r>
          <a:endParaRPr lang="en-US" dirty="0"/>
        </a:p>
      </dgm:t>
    </dgm:pt>
    <dgm:pt modelId="{663EDFE8-DF8D-4BE4-BF07-4DC258D8C9E3}" type="parTrans" cxnId="{F0112866-F122-4B4D-97D6-D3240A16EEC1}">
      <dgm:prSet/>
      <dgm:spPr/>
      <dgm:t>
        <a:bodyPr/>
        <a:lstStyle/>
        <a:p>
          <a:endParaRPr lang="en-US"/>
        </a:p>
      </dgm:t>
    </dgm:pt>
    <dgm:pt modelId="{B21F0B89-9D90-4515-8C29-5403A4B1EE4D}" type="sibTrans" cxnId="{F0112866-F122-4B4D-97D6-D3240A16EEC1}">
      <dgm:prSet/>
      <dgm:spPr/>
      <dgm:t>
        <a:bodyPr/>
        <a:lstStyle/>
        <a:p>
          <a:endParaRPr lang="en-US"/>
        </a:p>
      </dgm:t>
    </dgm:pt>
    <dgm:pt modelId="{8835ADBF-12AD-4A8F-95A7-75D6818386F9}">
      <dgm:prSet phldrT="[Text]"/>
      <dgm:spPr/>
      <dgm:t>
        <a:bodyPr/>
        <a:lstStyle/>
        <a:p>
          <a:r>
            <a:rPr lang="en-US" dirty="0" smtClean="0"/>
            <a:t>Exam management</a:t>
          </a:r>
          <a:endParaRPr lang="en-US" dirty="0"/>
        </a:p>
      </dgm:t>
    </dgm:pt>
    <dgm:pt modelId="{F419D681-63B6-49BB-B096-28676349901F}" type="parTrans" cxnId="{534CF604-3691-494C-A5AE-CFB1DEF0E5F3}">
      <dgm:prSet/>
      <dgm:spPr/>
      <dgm:t>
        <a:bodyPr/>
        <a:lstStyle/>
        <a:p>
          <a:endParaRPr lang="en-US"/>
        </a:p>
      </dgm:t>
    </dgm:pt>
    <dgm:pt modelId="{D4053F16-EE89-4F65-9091-956FBFD99239}" type="sibTrans" cxnId="{534CF604-3691-494C-A5AE-CFB1DEF0E5F3}">
      <dgm:prSet/>
      <dgm:spPr/>
      <dgm:t>
        <a:bodyPr/>
        <a:lstStyle/>
        <a:p>
          <a:endParaRPr lang="en-US"/>
        </a:p>
      </dgm:t>
    </dgm:pt>
    <dgm:pt modelId="{918FBDF1-7DC5-475E-9098-F8856F835B5B}">
      <dgm:prSet phldrT="[Text]"/>
      <dgm:spPr/>
      <dgm:t>
        <a:bodyPr/>
        <a:lstStyle/>
        <a:p>
          <a:r>
            <a:rPr lang="en-US" dirty="0" smtClean="0"/>
            <a:t>Select course</a:t>
          </a:r>
          <a:endParaRPr lang="en-US" dirty="0"/>
        </a:p>
      </dgm:t>
    </dgm:pt>
    <dgm:pt modelId="{98B69268-0862-4C72-B949-A1E9E49274DE}" type="parTrans" cxnId="{3498793B-F1F5-4FE8-A56D-B0787B8F6CB1}">
      <dgm:prSet/>
      <dgm:spPr/>
      <dgm:t>
        <a:bodyPr/>
        <a:lstStyle/>
        <a:p>
          <a:endParaRPr lang="en-US"/>
        </a:p>
      </dgm:t>
    </dgm:pt>
    <dgm:pt modelId="{FFF3FD6F-E94B-4C82-9AC6-33B7E060C416}" type="sibTrans" cxnId="{3498793B-F1F5-4FE8-A56D-B0787B8F6CB1}">
      <dgm:prSet/>
      <dgm:spPr/>
      <dgm:t>
        <a:bodyPr/>
        <a:lstStyle/>
        <a:p>
          <a:endParaRPr lang="en-US"/>
        </a:p>
      </dgm:t>
    </dgm:pt>
    <dgm:pt modelId="{EA83DF20-B765-411D-AF97-8CB2ABD808F2}">
      <dgm:prSet phldrT="[Text]"/>
      <dgm:spPr/>
      <dgm:t>
        <a:bodyPr/>
        <a:lstStyle/>
        <a:p>
          <a:r>
            <a:rPr lang="en-US" dirty="0" smtClean="0"/>
            <a:t>Select batch</a:t>
          </a:r>
          <a:endParaRPr lang="en-US" dirty="0"/>
        </a:p>
      </dgm:t>
    </dgm:pt>
    <dgm:pt modelId="{BA65D5A7-7C9B-45FC-901F-B89945415309}" type="parTrans" cxnId="{FF68A3CC-0738-4ECB-9FEB-A6F3F5F4A7E2}">
      <dgm:prSet/>
      <dgm:spPr/>
      <dgm:t>
        <a:bodyPr/>
        <a:lstStyle/>
        <a:p>
          <a:endParaRPr lang="en-US"/>
        </a:p>
      </dgm:t>
    </dgm:pt>
    <dgm:pt modelId="{639948BA-6875-4AF4-9041-CEBEF8962383}" type="sibTrans" cxnId="{FF68A3CC-0738-4ECB-9FEB-A6F3F5F4A7E2}">
      <dgm:prSet/>
      <dgm:spPr/>
      <dgm:t>
        <a:bodyPr/>
        <a:lstStyle/>
        <a:p>
          <a:endParaRPr lang="en-US"/>
        </a:p>
      </dgm:t>
    </dgm:pt>
    <dgm:pt modelId="{42185408-B9D6-4B91-BA07-BA2DE469376F}">
      <dgm:prSet phldrT="[Text]"/>
      <dgm:spPr/>
      <dgm:t>
        <a:bodyPr/>
        <a:lstStyle/>
        <a:p>
          <a:r>
            <a:rPr lang="en-US" dirty="0" smtClean="0"/>
            <a:t>Click new</a:t>
          </a:r>
          <a:endParaRPr lang="en-US" dirty="0"/>
        </a:p>
      </dgm:t>
    </dgm:pt>
    <dgm:pt modelId="{AD683C5F-5279-4804-B903-FD2BFD088735}" type="parTrans" cxnId="{942143A0-47EB-490B-B01F-D12A42718025}">
      <dgm:prSet/>
      <dgm:spPr/>
      <dgm:t>
        <a:bodyPr/>
        <a:lstStyle/>
        <a:p>
          <a:endParaRPr lang="en-US"/>
        </a:p>
      </dgm:t>
    </dgm:pt>
    <dgm:pt modelId="{5D09020F-7E0F-4511-A5BD-2FAFB7E04C6C}" type="sibTrans" cxnId="{942143A0-47EB-490B-B01F-D12A42718025}">
      <dgm:prSet/>
      <dgm:spPr/>
      <dgm:t>
        <a:bodyPr/>
        <a:lstStyle/>
        <a:p>
          <a:endParaRPr lang="en-US"/>
        </a:p>
      </dgm:t>
    </dgm:pt>
    <dgm:pt modelId="{FF0ABAB6-F628-4D9B-9009-1D78FE0787E4}" type="pres">
      <dgm:prSet presAssocID="{DDC300AA-17D0-4038-AECE-85612823B6AB}" presName="Name0" presStyleCnt="0">
        <dgm:presLayoutVars>
          <dgm:dir/>
          <dgm:resizeHandles val="exact"/>
        </dgm:presLayoutVars>
      </dgm:prSet>
      <dgm:spPr/>
    </dgm:pt>
    <dgm:pt modelId="{34377A28-2DEB-4E50-8D9B-B6299752B6AA}" type="pres">
      <dgm:prSet presAssocID="{0F8FDC16-989A-47CA-A175-8F75AA1ABA0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FD96FE-03C6-4BBE-9959-337A5F73E02C}" type="pres">
      <dgm:prSet presAssocID="{B21F0B89-9D90-4515-8C29-5403A4B1EE4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5D67C90-2327-472C-B0B1-2B0C93C9425C}" type="pres">
      <dgm:prSet presAssocID="{B21F0B89-9D90-4515-8C29-5403A4B1EE4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4155514F-74C1-4CB0-9C49-54741E84B80A}" type="pres">
      <dgm:prSet presAssocID="{8835ADBF-12AD-4A8F-95A7-75D6818386F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087217-E343-4551-8772-48D464D3A55A}" type="pres">
      <dgm:prSet presAssocID="{D4053F16-EE89-4F65-9091-956FBFD99239}" presName="sibTrans" presStyleLbl="sibTrans2D1" presStyleIdx="1" presStyleCnt="4"/>
      <dgm:spPr/>
      <dgm:t>
        <a:bodyPr/>
        <a:lstStyle/>
        <a:p>
          <a:endParaRPr lang="en-US"/>
        </a:p>
      </dgm:t>
    </dgm:pt>
    <dgm:pt modelId="{F1296058-4FAA-4708-BC96-8873588E263C}" type="pres">
      <dgm:prSet presAssocID="{D4053F16-EE89-4F65-9091-956FBFD99239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55208A5E-8D90-422B-A4AA-AD890D03619E}" type="pres">
      <dgm:prSet presAssocID="{918FBDF1-7DC5-475E-9098-F8856F835B5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9C43C7-319C-4751-B672-1879AE3CA209}" type="pres">
      <dgm:prSet presAssocID="{FFF3FD6F-E94B-4C82-9AC6-33B7E060C416}" presName="sibTrans" presStyleLbl="sibTrans2D1" presStyleIdx="2" presStyleCnt="4"/>
      <dgm:spPr/>
      <dgm:t>
        <a:bodyPr/>
        <a:lstStyle/>
        <a:p>
          <a:endParaRPr lang="en-US"/>
        </a:p>
      </dgm:t>
    </dgm:pt>
    <dgm:pt modelId="{F9C89771-1073-4FBB-A339-D59952AA7432}" type="pres">
      <dgm:prSet presAssocID="{FFF3FD6F-E94B-4C82-9AC6-33B7E060C416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3B5621EC-E379-416C-A972-1750066D08E4}" type="pres">
      <dgm:prSet presAssocID="{EA83DF20-B765-411D-AF97-8CB2ABD808F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681E10-92AE-4E35-9657-24B0006702EB}" type="pres">
      <dgm:prSet presAssocID="{639948BA-6875-4AF4-9041-CEBEF8962383}" presName="sibTrans" presStyleLbl="sibTrans2D1" presStyleIdx="3" presStyleCnt="4"/>
      <dgm:spPr/>
      <dgm:t>
        <a:bodyPr/>
        <a:lstStyle/>
        <a:p>
          <a:endParaRPr lang="en-US"/>
        </a:p>
      </dgm:t>
    </dgm:pt>
    <dgm:pt modelId="{6D616C3A-9E1F-439F-9E48-520C4E65B368}" type="pres">
      <dgm:prSet presAssocID="{639948BA-6875-4AF4-9041-CEBEF8962383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14ABAA65-3A25-4F0A-9DCB-D3895B4719EF}" type="pres">
      <dgm:prSet presAssocID="{42185408-B9D6-4B91-BA07-BA2DE469376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88017C-4978-48A9-A650-7322DC34A4CE}" type="presOf" srcId="{918FBDF1-7DC5-475E-9098-F8856F835B5B}" destId="{55208A5E-8D90-422B-A4AA-AD890D03619E}" srcOrd="0" destOrd="0" presId="urn:microsoft.com/office/officeart/2005/8/layout/process1"/>
    <dgm:cxn modelId="{EDFA163D-3B12-432C-A09E-D5BA5185B433}" type="presOf" srcId="{DDC300AA-17D0-4038-AECE-85612823B6AB}" destId="{FF0ABAB6-F628-4D9B-9009-1D78FE0787E4}" srcOrd="0" destOrd="0" presId="urn:microsoft.com/office/officeart/2005/8/layout/process1"/>
    <dgm:cxn modelId="{646BF1B2-C7BD-4526-A209-536D91B8CBD9}" type="presOf" srcId="{0F8FDC16-989A-47CA-A175-8F75AA1ABA0D}" destId="{34377A28-2DEB-4E50-8D9B-B6299752B6AA}" srcOrd="0" destOrd="0" presId="urn:microsoft.com/office/officeart/2005/8/layout/process1"/>
    <dgm:cxn modelId="{30F09AB8-2CE7-4018-9102-F33A4CAD1E15}" type="presOf" srcId="{639948BA-6875-4AF4-9041-CEBEF8962383}" destId="{6D616C3A-9E1F-439F-9E48-520C4E65B368}" srcOrd="1" destOrd="0" presId="urn:microsoft.com/office/officeart/2005/8/layout/process1"/>
    <dgm:cxn modelId="{872B9AD5-4E8B-44F3-B8EB-5391CD780772}" type="presOf" srcId="{639948BA-6875-4AF4-9041-CEBEF8962383}" destId="{65681E10-92AE-4E35-9657-24B0006702EB}" srcOrd="0" destOrd="0" presId="urn:microsoft.com/office/officeart/2005/8/layout/process1"/>
    <dgm:cxn modelId="{F0112866-F122-4B4D-97D6-D3240A16EEC1}" srcId="{DDC300AA-17D0-4038-AECE-85612823B6AB}" destId="{0F8FDC16-989A-47CA-A175-8F75AA1ABA0D}" srcOrd="0" destOrd="0" parTransId="{663EDFE8-DF8D-4BE4-BF07-4DC258D8C9E3}" sibTransId="{B21F0B89-9D90-4515-8C29-5403A4B1EE4D}"/>
    <dgm:cxn modelId="{C54D585B-5CF6-4A30-8DBC-C3CB6B21806A}" type="presOf" srcId="{EA83DF20-B765-411D-AF97-8CB2ABD808F2}" destId="{3B5621EC-E379-416C-A972-1750066D08E4}" srcOrd="0" destOrd="0" presId="urn:microsoft.com/office/officeart/2005/8/layout/process1"/>
    <dgm:cxn modelId="{0923A55F-B59D-4459-A421-E0D8929893F8}" type="presOf" srcId="{B21F0B89-9D90-4515-8C29-5403A4B1EE4D}" destId="{64FD96FE-03C6-4BBE-9959-337A5F73E02C}" srcOrd="0" destOrd="0" presId="urn:microsoft.com/office/officeart/2005/8/layout/process1"/>
    <dgm:cxn modelId="{942143A0-47EB-490B-B01F-D12A42718025}" srcId="{DDC300AA-17D0-4038-AECE-85612823B6AB}" destId="{42185408-B9D6-4B91-BA07-BA2DE469376F}" srcOrd="4" destOrd="0" parTransId="{AD683C5F-5279-4804-B903-FD2BFD088735}" sibTransId="{5D09020F-7E0F-4511-A5BD-2FAFB7E04C6C}"/>
    <dgm:cxn modelId="{E1CCCBE7-327C-4AD1-A39B-FFA48E993261}" type="presOf" srcId="{FFF3FD6F-E94B-4C82-9AC6-33B7E060C416}" destId="{F9C89771-1073-4FBB-A339-D59952AA7432}" srcOrd="1" destOrd="0" presId="urn:microsoft.com/office/officeart/2005/8/layout/process1"/>
    <dgm:cxn modelId="{8D67446F-EA37-4EDA-93AB-E787AB910B3E}" type="presOf" srcId="{B21F0B89-9D90-4515-8C29-5403A4B1EE4D}" destId="{F5D67C90-2327-472C-B0B1-2B0C93C9425C}" srcOrd="1" destOrd="0" presId="urn:microsoft.com/office/officeart/2005/8/layout/process1"/>
    <dgm:cxn modelId="{0D059273-B4F6-4CEE-9A27-812C3F48AFC6}" type="presOf" srcId="{8835ADBF-12AD-4A8F-95A7-75D6818386F9}" destId="{4155514F-74C1-4CB0-9C49-54741E84B80A}" srcOrd="0" destOrd="0" presId="urn:microsoft.com/office/officeart/2005/8/layout/process1"/>
    <dgm:cxn modelId="{0E24CEAB-69A5-49C7-AA40-6388D5DF683B}" type="presOf" srcId="{FFF3FD6F-E94B-4C82-9AC6-33B7E060C416}" destId="{579C43C7-319C-4751-B672-1879AE3CA209}" srcOrd="0" destOrd="0" presId="urn:microsoft.com/office/officeart/2005/8/layout/process1"/>
    <dgm:cxn modelId="{76FE7210-B570-4E0C-848E-BEC9BA1DAAB1}" type="presOf" srcId="{42185408-B9D6-4B91-BA07-BA2DE469376F}" destId="{14ABAA65-3A25-4F0A-9DCB-D3895B4719EF}" srcOrd="0" destOrd="0" presId="urn:microsoft.com/office/officeart/2005/8/layout/process1"/>
    <dgm:cxn modelId="{534CF604-3691-494C-A5AE-CFB1DEF0E5F3}" srcId="{DDC300AA-17D0-4038-AECE-85612823B6AB}" destId="{8835ADBF-12AD-4A8F-95A7-75D6818386F9}" srcOrd="1" destOrd="0" parTransId="{F419D681-63B6-49BB-B096-28676349901F}" sibTransId="{D4053F16-EE89-4F65-9091-956FBFD99239}"/>
    <dgm:cxn modelId="{84CF952F-82F6-453B-839E-6B6FFF83AE0B}" type="presOf" srcId="{D4053F16-EE89-4F65-9091-956FBFD99239}" destId="{7F087217-E343-4551-8772-48D464D3A55A}" srcOrd="0" destOrd="0" presId="urn:microsoft.com/office/officeart/2005/8/layout/process1"/>
    <dgm:cxn modelId="{FF68A3CC-0738-4ECB-9FEB-A6F3F5F4A7E2}" srcId="{DDC300AA-17D0-4038-AECE-85612823B6AB}" destId="{EA83DF20-B765-411D-AF97-8CB2ABD808F2}" srcOrd="3" destOrd="0" parTransId="{BA65D5A7-7C9B-45FC-901F-B89945415309}" sibTransId="{639948BA-6875-4AF4-9041-CEBEF8962383}"/>
    <dgm:cxn modelId="{32C1724E-D144-4E41-8830-0DEC5E08382E}" type="presOf" srcId="{D4053F16-EE89-4F65-9091-956FBFD99239}" destId="{F1296058-4FAA-4708-BC96-8873588E263C}" srcOrd="1" destOrd="0" presId="urn:microsoft.com/office/officeart/2005/8/layout/process1"/>
    <dgm:cxn modelId="{3498793B-F1F5-4FE8-A56D-B0787B8F6CB1}" srcId="{DDC300AA-17D0-4038-AECE-85612823B6AB}" destId="{918FBDF1-7DC5-475E-9098-F8856F835B5B}" srcOrd="2" destOrd="0" parTransId="{98B69268-0862-4C72-B949-A1E9E49274DE}" sibTransId="{FFF3FD6F-E94B-4C82-9AC6-33B7E060C416}"/>
    <dgm:cxn modelId="{17D47F7C-D6E5-446C-9296-4D56549C0B79}" type="presParOf" srcId="{FF0ABAB6-F628-4D9B-9009-1D78FE0787E4}" destId="{34377A28-2DEB-4E50-8D9B-B6299752B6AA}" srcOrd="0" destOrd="0" presId="urn:microsoft.com/office/officeart/2005/8/layout/process1"/>
    <dgm:cxn modelId="{3098A9DE-EAA0-4E27-BEF4-1D5BF3175E88}" type="presParOf" srcId="{FF0ABAB6-F628-4D9B-9009-1D78FE0787E4}" destId="{64FD96FE-03C6-4BBE-9959-337A5F73E02C}" srcOrd="1" destOrd="0" presId="urn:microsoft.com/office/officeart/2005/8/layout/process1"/>
    <dgm:cxn modelId="{CDF69D78-8453-4CD8-A665-283288527219}" type="presParOf" srcId="{64FD96FE-03C6-4BBE-9959-337A5F73E02C}" destId="{F5D67C90-2327-472C-B0B1-2B0C93C9425C}" srcOrd="0" destOrd="0" presId="urn:microsoft.com/office/officeart/2005/8/layout/process1"/>
    <dgm:cxn modelId="{F7A9057F-D2C7-420F-B173-EF6F4168C308}" type="presParOf" srcId="{FF0ABAB6-F628-4D9B-9009-1D78FE0787E4}" destId="{4155514F-74C1-4CB0-9C49-54741E84B80A}" srcOrd="2" destOrd="0" presId="urn:microsoft.com/office/officeart/2005/8/layout/process1"/>
    <dgm:cxn modelId="{60F46F8E-D151-453A-A13B-953CDE51E153}" type="presParOf" srcId="{FF0ABAB6-F628-4D9B-9009-1D78FE0787E4}" destId="{7F087217-E343-4551-8772-48D464D3A55A}" srcOrd="3" destOrd="0" presId="urn:microsoft.com/office/officeart/2005/8/layout/process1"/>
    <dgm:cxn modelId="{3CD6D07C-4A2F-408C-8223-94B6EAC2CEF6}" type="presParOf" srcId="{7F087217-E343-4551-8772-48D464D3A55A}" destId="{F1296058-4FAA-4708-BC96-8873588E263C}" srcOrd="0" destOrd="0" presId="urn:microsoft.com/office/officeart/2005/8/layout/process1"/>
    <dgm:cxn modelId="{F532F9EE-30B4-42C8-B072-8E655D2EAD6A}" type="presParOf" srcId="{FF0ABAB6-F628-4D9B-9009-1D78FE0787E4}" destId="{55208A5E-8D90-422B-A4AA-AD890D03619E}" srcOrd="4" destOrd="0" presId="urn:microsoft.com/office/officeart/2005/8/layout/process1"/>
    <dgm:cxn modelId="{B7B4FF3E-A198-4C21-BDF8-DA00838F4562}" type="presParOf" srcId="{FF0ABAB6-F628-4D9B-9009-1D78FE0787E4}" destId="{579C43C7-319C-4751-B672-1879AE3CA209}" srcOrd="5" destOrd="0" presId="urn:microsoft.com/office/officeart/2005/8/layout/process1"/>
    <dgm:cxn modelId="{F713F9BA-9F98-4B3E-B256-1DE5422916AA}" type="presParOf" srcId="{579C43C7-319C-4751-B672-1879AE3CA209}" destId="{F9C89771-1073-4FBB-A339-D59952AA7432}" srcOrd="0" destOrd="0" presId="urn:microsoft.com/office/officeart/2005/8/layout/process1"/>
    <dgm:cxn modelId="{7D39F895-649A-4EB9-9B67-D0F7F8E51B97}" type="presParOf" srcId="{FF0ABAB6-F628-4D9B-9009-1D78FE0787E4}" destId="{3B5621EC-E379-416C-A972-1750066D08E4}" srcOrd="6" destOrd="0" presId="urn:microsoft.com/office/officeart/2005/8/layout/process1"/>
    <dgm:cxn modelId="{C1653375-ED2D-49CD-873C-863BBBE9B14E}" type="presParOf" srcId="{FF0ABAB6-F628-4D9B-9009-1D78FE0787E4}" destId="{65681E10-92AE-4E35-9657-24B0006702EB}" srcOrd="7" destOrd="0" presId="urn:microsoft.com/office/officeart/2005/8/layout/process1"/>
    <dgm:cxn modelId="{9238D7A3-0E5E-4F78-B1EC-C45723718383}" type="presParOf" srcId="{65681E10-92AE-4E35-9657-24B0006702EB}" destId="{6D616C3A-9E1F-439F-9E48-520C4E65B368}" srcOrd="0" destOrd="0" presId="urn:microsoft.com/office/officeart/2005/8/layout/process1"/>
    <dgm:cxn modelId="{C8E4F337-F634-44AB-9533-5245E93729AE}" type="presParOf" srcId="{FF0ABAB6-F628-4D9B-9009-1D78FE0787E4}" destId="{14ABAA65-3A25-4F0A-9DCB-D3895B4719EF}" srcOrd="8" destOrd="0" presId="urn:microsoft.com/office/officeart/2005/8/layout/process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A198D6-36CA-49A2-B6AB-5B4C64028E42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F1149A7C-55C3-4C36-829E-8D55ECA47D05}">
      <dgm:prSet phldrT="[Text]"/>
      <dgm:spPr/>
      <dgm:t>
        <a:bodyPr/>
        <a:lstStyle/>
        <a:p>
          <a:r>
            <a:rPr lang="en-US" dirty="0" smtClean="0"/>
            <a:t>Examination</a:t>
          </a:r>
          <a:endParaRPr lang="en-US" dirty="0"/>
        </a:p>
      </dgm:t>
    </dgm:pt>
    <dgm:pt modelId="{AFDEDDB1-FE2E-4F2A-9782-6D7265C947E3}" type="parTrans" cxnId="{F8E4A911-6C96-4C6F-804C-12E3A98C3F3B}">
      <dgm:prSet/>
      <dgm:spPr/>
      <dgm:t>
        <a:bodyPr/>
        <a:lstStyle/>
        <a:p>
          <a:endParaRPr lang="en-US"/>
        </a:p>
      </dgm:t>
    </dgm:pt>
    <dgm:pt modelId="{A96B1B27-4BD2-4672-895F-D389B24029A7}" type="sibTrans" cxnId="{F8E4A911-6C96-4C6F-804C-12E3A98C3F3B}">
      <dgm:prSet/>
      <dgm:spPr/>
      <dgm:t>
        <a:bodyPr/>
        <a:lstStyle/>
        <a:p>
          <a:endParaRPr lang="en-US"/>
        </a:p>
      </dgm:t>
    </dgm:pt>
    <dgm:pt modelId="{BA6A566C-371A-45B1-980F-0087572A2F8C}">
      <dgm:prSet phldrT="[Text]"/>
      <dgm:spPr/>
      <dgm:t>
        <a:bodyPr/>
        <a:lstStyle/>
        <a:p>
          <a:r>
            <a:rPr lang="en-US" dirty="0" smtClean="0"/>
            <a:t>setting</a:t>
          </a:r>
          <a:endParaRPr lang="en-US" dirty="0"/>
        </a:p>
      </dgm:t>
    </dgm:pt>
    <dgm:pt modelId="{1004B913-66DB-4B81-B62F-710445EB5A77}" type="parTrans" cxnId="{411886F8-C4EA-4CF3-9A10-A8E20E827769}">
      <dgm:prSet/>
      <dgm:spPr/>
      <dgm:t>
        <a:bodyPr/>
        <a:lstStyle/>
        <a:p>
          <a:endParaRPr lang="en-US"/>
        </a:p>
      </dgm:t>
    </dgm:pt>
    <dgm:pt modelId="{017D5C22-9BA7-4224-B754-8AD4B00C5E5E}" type="sibTrans" cxnId="{411886F8-C4EA-4CF3-9A10-A8E20E827769}">
      <dgm:prSet/>
      <dgm:spPr/>
      <dgm:t>
        <a:bodyPr/>
        <a:lstStyle/>
        <a:p>
          <a:endParaRPr lang="en-US"/>
        </a:p>
      </dgm:t>
    </dgm:pt>
    <dgm:pt modelId="{4BE48474-DFE0-488C-B878-41D7E93B085F}">
      <dgm:prSet phldrT="[Text]"/>
      <dgm:spPr/>
      <dgm:t>
        <a:bodyPr/>
        <a:lstStyle/>
        <a:p>
          <a:r>
            <a:rPr lang="en-US" dirty="0" smtClean="0"/>
            <a:t>CCE setting</a:t>
          </a:r>
          <a:endParaRPr lang="en-US" dirty="0"/>
        </a:p>
      </dgm:t>
    </dgm:pt>
    <dgm:pt modelId="{BDE58F00-39B0-4F0F-BD8A-D994C244F52D}" type="parTrans" cxnId="{562FE55B-8F51-41FB-9B98-9EE2A499BF31}">
      <dgm:prSet/>
      <dgm:spPr/>
      <dgm:t>
        <a:bodyPr/>
        <a:lstStyle/>
        <a:p>
          <a:endParaRPr lang="en-US"/>
        </a:p>
      </dgm:t>
    </dgm:pt>
    <dgm:pt modelId="{D8EEFB08-AF0F-4E38-8B8C-43B180F682AB}" type="sibTrans" cxnId="{562FE55B-8F51-41FB-9B98-9EE2A499BF31}">
      <dgm:prSet/>
      <dgm:spPr/>
      <dgm:t>
        <a:bodyPr/>
        <a:lstStyle/>
        <a:p>
          <a:endParaRPr lang="en-US"/>
        </a:p>
      </dgm:t>
    </dgm:pt>
    <dgm:pt modelId="{2457E6FD-6BEC-47EF-8D59-957374A31F78}">
      <dgm:prSet phldrT="[Text]"/>
      <dgm:spPr/>
      <dgm:t>
        <a:bodyPr/>
        <a:lstStyle/>
        <a:p>
          <a:r>
            <a:rPr lang="en-US" dirty="0" smtClean="0"/>
            <a:t>Co-Scholastic settings</a:t>
          </a:r>
          <a:endParaRPr lang="en-US" dirty="0"/>
        </a:p>
      </dgm:t>
    </dgm:pt>
    <dgm:pt modelId="{973611F7-CC25-4E24-9124-3C6E87A5D359}" type="parTrans" cxnId="{1F920B69-1BDD-4532-8D1F-9ACA2D70DFD9}">
      <dgm:prSet/>
      <dgm:spPr/>
      <dgm:t>
        <a:bodyPr/>
        <a:lstStyle/>
        <a:p>
          <a:endParaRPr lang="en-US"/>
        </a:p>
      </dgm:t>
    </dgm:pt>
    <dgm:pt modelId="{0AA6EF60-7554-4B7C-AAB5-BC3EE0176A8A}" type="sibTrans" cxnId="{1F920B69-1BDD-4532-8D1F-9ACA2D70DFD9}">
      <dgm:prSet/>
      <dgm:spPr/>
      <dgm:t>
        <a:bodyPr/>
        <a:lstStyle/>
        <a:p>
          <a:endParaRPr lang="en-US"/>
        </a:p>
      </dgm:t>
    </dgm:pt>
    <dgm:pt modelId="{B7C09637-C9F6-4EB9-B6D6-2B6BA42E769B}" type="pres">
      <dgm:prSet presAssocID="{00A198D6-36CA-49A2-B6AB-5B4C64028E42}" presName="Name0" presStyleCnt="0">
        <dgm:presLayoutVars>
          <dgm:dir/>
          <dgm:resizeHandles val="exact"/>
        </dgm:presLayoutVars>
      </dgm:prSet>
      <dgm:spPr/>
    </dgm:pt>
    <dgm:pt modelId="{246C6195-30B9-4DC2-ACA7-D0A75B6F33E1}" type="pres">
      <dgm:prSet presAssocID="{F1149A7C-55C3-4C36-829E-8D55ECA47D0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B54298-887F-4F43-986D-F3126E4D6BDA}" type="pres">
      <dgm:prSet presAssocID="{A96B1B27-4BD2-4672-895F-D389B24029A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3290739F-535F-46B2-8433-9B20C1F91A41}" type="pres">
      <dgm:prSet presAssocID="{A96B1B27-4BD2-4672-895F-D389B24029A7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AF1F2DE-FC2C-49A5-9C0A-F74D5DEB2DEF}" type="pres">
      <dgm:prSet presAssocID="{BA6A566C-371A-45B1-980F-0087572A2F8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ED640C-2AF0-45BF-A3F9-D8F197A774D6}" type="pres">
      <dgm:prSet presAssocID="{017D5C22-9BA7-4224-B754-8AD4B00C5E5E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F6EE406-BD53-4C29-9FC2-79E5AF5DEDAD}" type="pres">
      <dgm:prSet presAssocID="{017D5C22-9BA7-4224-B754-8AD4B00C5E5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057E315A-B04F-4C78-A1FB-200B4B0FDEA3}" type="pres">
      <dgm:prSet presAssocID="{4BE48474-DFE0-488C-B878-41D7E93B085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04F90B-D4F6-41E6-898C-E5F04C0183B3}" type="pres">
      <dgm:prSet presAssocID="{D8EEFB08-AF0F-4E38-8B8C-43B180F682AB}" presName="sibTrans" presStyleLbl="sibTrans2D1" presStyleIdx="2" presStyleCnt="3"/>
      <dgm:spPr/>
      <dgm:t>
        <a:bodyPr/>
        <a:lstStyle/>
        <a:p>
          <a:endParaRPr lang="en-US"/>
        </a:p>
      </dgm:t>
    </dgm:pt>
    <dgm:pt modelId="{4D6750E3-4364-4CDF-A755-76C2B27D10A8}" type="pres">
      <dgm:prSet presAssocID="{D8EEFB08-AF0F-4E38-8B8C-43B180F682AB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5815540D-3116-4483-951C-9F2E5D686E15}" type="pres">
      <dgm:prSet presAssocID="{2457E6FD-6BEC-47EF-8D59-957374A31F7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801C13-1E72-4013-8D00-2F54D1A17F2D}" type="presOf" srcId="{D8EEFB08-AF0F-4E38-8B8C-43B180F682AB}" destId="{BB04F90B-D4F6-41E6-898C-E5F04C0183B3}" srcOrd="0" destOrd="0" presId="urn:microsoft.com/office/officeart/2005/8/layout/process1"/>
    <dgm:cxn modelId="{F8E4A911-6C96-4C6F-804C-12E3A98C3F3B}" srcId="{00A198D6-36CA-49A2-B6AB-5B4C64028E42}" destId="{F1149A7C-55C3-4C36-829E-8D55ECA47D05}" srcOrd="0" destOrd="0" parTransId="{AFDEDDB1-FE2E-4F2A-9782-6D7265C947E3}" sibTransId="{A96B1B27-4BD2-4672-895F-D389B24029A7}"/>
    <dgm:cxn modelId="{6850A408-3EDC-4FB1-88A4-0DA9E4638929}" type="presOf" srcId="{00A198D6-36CA-49A2-B6AB-5B4C64028E42}" destId="{B7C09637-C9F6-4EB9-B6D6-2B6BA42E769B}" srcOrd="0" destOrd="0" presId="urn:microsoft.com/office/officeart/2005/8/layout/process1"/>
    <dgm:cxn modelId="{98989991-1D94-4724-B943-E75EF73B5F7A}" type="presOf" srcId="{D8EEFB08-AF0F-4E38-8B8C-43B180F682AB}" destId="{4D6750E3-4364-4CDF-A755-76C2B27D10A8}" srcOrd="1" destOrd="0" presId="urn:microsoft.com/office/officeart/2005/8/layout/process1"/>
    <dgm:cxn modelId="{562FE55B-8F51-41FB-9B98-9EE2A499BF31}" srcId="{00A198D6-36CA-49A2-B6AB-5B4C64028E42}" destId="{4BE48474-DFE0-488C-B878-41D7E93B085F}" srcOrd="2" destOrd="0" parTransId="{BDE58F00-39B0-4F0F-BD8A-D994C244F52D}" sibTransId="{D8EEFB08-AF0F-4E38-8B8C-43B180F682AB}"/>
    <dgm:cxn modelId="{E7171B3A-EA06-4F9E-B5FC-DA61571BA4FD}" type="presOf" srcId="{BA6A566C-371A-45B1-980F-0087572A2F8C}" destId="{0AF1F2DE-FC2C-49A5-9C0A-F74D5DEB2DEF}" srcOrd="0" destOrd="0" presId="urn:microsoft.com/office/officeart/2005/8/layout/process1"/>
    <dgm:cxn modelId="{114FE2A1-0D01-4343-82B8-2FCF621A2B7C}" type="presOf" srcId="{2457E6FD-6BEC-47EF-8D59-957374A31F78}" destId="{5815540D-3116-4483-951C-9F2E5D686E15}" srcOrd="0" destOrd="0" presId="urn:microsoft.com/office/officeart/2005/8/layout/process1"/>
    <dgm:cxn modelId="{96AA7CDE-2A12-4DAC-BE52-C55539051AAF}" type="presOf" srcId="{F1149A7C-55C3-4C36-829E-8D55ECA47D05}" destId="{246C6195-30B9-4DC2-ACA7-D0A75B6F33E1}" srcOrd="0" destOrd="0" presId="urn:microsoft.com/office/officeart/2005/8/layout/process1"/>
    <dgm:cxn modelId="{3747B53A-231B-415F-BD1C-129A2BD9F906}" type="presOf" srcId="{A96B1B27-4BD2-4672-895F-D389B24029A7}" destId="{3290739F-535F-46B2-8433-9B20C1F91A41}" srcOrd="1" destOrd="0" presId="urn:microsoft.com/office/officeart/2005/8/layout/process1"/>
    <dgm:cxn modelId="{1F920B69-1BDD-4532-8D1F-9ACA2D70DFD9}" srcId="{00A198D6-36CA-49A2-B6AB-5B4C64028E42}" destId="{2457E6FD-6BEC-47EF-8D59-957374A31F78}" srcOrd="3" destOrd="0" parTransId="{973611F7-CC25-4E24-9124-3C6E87A5D359}" sibTransId="{0AA6EF60-7554-4B7C-AAB5-BC3EE0176A8A}"/>
    <dgm:cxn modelId="{3D10AADB-D282-4560-92E0-58EEC5EAE6A7}" type="presOf" srcId="{017D5C22-9BA7-4224-B754-8AD4B00C5E5E}" destId="{FBED640C-2AF0-45BF-A3F9-D8F197A774D6}" srcOrd="0" destOrd="0" presId="urn:microsoft.com/office/officeart/2005/8/layout/process1"/>
    <dgm:cxn modelId="{21018A99-3E13-4784-91D8-B266689E9E39}" type="presOf" srcId="{4BE48474-DFE0-488C-B878-41D7E93B085F}" destId="{057E315A-B04F-4C78-A1FB-200B4B0FDEA3}" srcOrd="0" destOrd="0" presId="urn:microsoft.com/office/officeart/2005/8/layout/process1"/>
    <dgm:cxn modelId="{C61B6722-A861-4BDE-8AAB-E9D8419FE308}" type="presOf" srcId="{A96B1B27-4BD2-4672-895F-D389B24029A7}" destId="{6EB54298-887F-4F43-986D-F3126E4D6BDA}" srcOrd="0" destOrd="0" presId="urn:microsoft.com/office/officeart/2005/8/layout/process1"/>
    <dgm:cxn modelId="{411886F8-C4EA-4CF3-9A10-A8E20E827769}" srcId="{00A198D6-36CA-49A2-B6AB-5B4C64028E42}" destId="{BA6A566C-371A-45B1-980F-0087572A2F8C}" srcOrd="1" destOrd="0" parTransId="{1004B913-66DB-4B81-B62F-710445EB5A77}" sibTransId="{017D5C22-9BA7-4224-B754-8AD4B00C5E5E}"/>
    <dgm:cxn modelId="{95C58103-9CA3-4F06-94D1-510FA08167B7}" type="presOf" srcId="{017D5C22-9BA7-4224-B754-8AD4B00C5E5E}" destId="{9F6EE406-BD53-4C29-9FC2-79E5AF5DEDAD}" srcOrd="1" destOrd="0" presId="urn:microsoft.com/office/officeart/2005/8/layout/process1"/>
    <dgm:cxn modelId="{610D6211-EA0C-46EB-9D1E-64507455D3BE}" type="presParOf" srcId="{B7C09637-C9F6-4EB9-B6D6-2B6BA42E769B}" destId="{246C6195-30B9-4DC2-ACA7-D0A75B6F33E1}" srcOrd="0" destOrd="0" presId="urn:microsoft.com/office/officeart/2005/8/layout/process1"/>
    <dgm:cxn modelId="{F4BACE0A-D907-433D-9667-5CFD83F0C330}" type="presParOf" srcId="{B7C09637-C9F6-4EB9-B6D6-2B6BA42E769B}" destId="{6EB54298-887F-4F43-986D-F3126E4D6BDA}" srcOrd="1" destOrd="0" presId="urn:microsoft.com/office/officeart/2005/8/layout/process1"/>
    <dgm:cxn modelId="{A2844DD7-A06B-483A-B6DA-A42914D66DFF}" type="presParOf" srcId="{6EB54298-887F-4F43-986D-F3126E4D6BDA}" destId="{3290739F-535F-46B2-8433-9B20C1F91A41}" srcOrd="0" destOrd="0" presId="urn:microsoft.com/office/officeart/2005/8/layout/process1"/>
    <dgm:cxn modelId="{3456229E-2650-476E-B9B7-0394156274E8}" type="presParOf" srcId="{B7C09637-C9F6-4EB9-B6D6-2B6BA42E769B}" destId="{0AF1F2DE-FC2C-49A5-9C0A-F74D5DEB2DEF}" srcOrd="2" destOrd="0" presId="urn:microsoft.com/office/officeart/2005/8/layout/process1"/>
    <dgm:cxn modelId="{5FBA9545-ACFD-4BD3-A0C4-79E8D9E4BBBA}" type="presParOf" srcId="{B7C09637-C9F6-4EB9-B6D6-2B6BA42E769B}" destId="{FBED640C-2AF0-45BF-A3F9-D8F197A774D6}" srcOrd="3" destOrd="0" presId="urn:microsoft.com/office/officeart/2005/8/layout/process1"/>
    <dgm:cxn modelId="{917D3CDA-FD6E-4188-A183-A9FA4A554909}" type="presParOf" srcId="{FBED640C-2AF0-45BF-A3F9-D8F197A774D6}" destId="{9F6EE406-BD53-4C29-9FC2-79E5AF5DEDAD}" srcOrd="0" destOrd="0" presId="urn:microsoft.com/office/officeart/2005/8/layout/process1"/>
    <dgm:cxn modelId="{AD54C0BB-2DE5-431B-8325-8D8B1C0EBC41}" type="presParOf" srcId="{B7C09637-C9F6-4EB9-B6D6-2B6BA42E769B}" destId="{057E315A-B04F-4C78-A1FB-200B4B0FDEA3}" srcOrd="4" destOrd="0" presId="urn:microsoft.com/office/officeart/2005/8/layout/process1"/>
    <dgm:cxn modelId="{CBA27DFE-D5D2-41D6-A611-AC227B133A58}" type="presParOf" srcId="{B7C09637-C9F6-4EB9-B6D6-2B6BA42E769B}" destId="{BB04F90B-D4F6-41E6-898C-E5F04C0183B3}" srcOrd="5" destOrd="0" presId="urn:microsoft.com/office/officeart/2005/8/layout/process1"/>
    <dgm:cxn modelId="{0DF0B563-88B6-4728-BB02-DA912D23661D}" type="presParOf" srcId="{BB04F90B-D4F6-41E6-898C-E5F04C0183B3}" destId="{4D6750E3-4364-4CDF-A755-76C2B27D10A8}" srcOrd="0" destOrd="0" presId="urn:microsoft.com/office/officeart/2005/8/layout/process1"/>
    <dgm:cxn modelId="{7951FD79-B86D-445B-9001-2B5E2B4E68D4}" type="presParOf" srcId="{B7C09637-C9F6-4EB9-B6D6-2B6BA42E769B}" destId="{5815540D-3116-4483-951C-9F2E5D686E15}" srcOrd="6" destOrd="0" presId="urn:microsoft.com/office/officeart/2005/8/layout/process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A198D6-36CA-49A2-B6AB-5B4C64028E42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F1149A7C-55C3-4C36-829E-8D55ECA47D05}">
      <dgm:prSet phldrT="[Text]"/>
      <dgm:spPr/>
      <dgm:t>
        <a:bodyPr/>
        <a:lstStyle/>
        <a:p>
          <a:r>
            <a:rPr lang="en-US" dirty="0" smtClean="0"/>
            <a:t>Examination</a:t>
          </a:r>
          <a:endParaRPr lang="en-US" dirty="0"/>
        </a:p>
      </dgm:t>
    </dgm:pt>
    <dgm:pt modelId="{AFDEDDB1-FE2E-4F2A-9782-6D7265C947E3}" type="parTrans" cxnId="{F8E4A911-6C96-4C6F-804C-12E3A98C3F3B}">
      <dgm:prSet/>
      <dgm:spPr/>
      <dgm:t>
        <a:bodyPr/>
        <a:lstStyle/>
        <a:p>
          <a:endParaRPr lang="en-US"/>
        </a:p>
      </dgm:t>
    </dgm:pt>
    <dgm:pt modelId="{A96B1B27-4BD2-4672-895F-D389B24029A7}" type="sibTrans" cxnId="{F8E4A911-6C96-4C6F-804C-12E3A98C3F3B}">
      <dgm:prSet/>
      <dgm:spPr/>
      <dgm:t>
        <a:bodyPr/>
        <a:lstStyle/>
        <a:p>
          <a:endParaRPr lang="en-US"/>
        </a:p>
      </dgm:t>
    </dgm:pt>
    <dgm:pt modelId="{BA6A566C-371A-45B1-980F-0087572A2F8C}">
      <dgm:prSet phldrT="[Text]"/>
      <dgm:spPr/>
      <dgm:t>
        <a:bodyPr/>
        <a:lstStyle/>
        <a:p>
          <a:r>
            <a:rPr lang="en-US" dirty="0" smtClean="0"/>
            <a:t>setting</a:t>
          </a:r>
          <a:endParaRPr lang="en-US" dirty="0"/>
        </a:p>
      </dgm:t>
    </dgm:pt>
    <dgm:pt modelId="{1004B913-66DB-4B81-B62F-710445EB5A77}" type="parTrans" cxnId="{411886F8-C4EA-4CF3-9A10-A8E20E827769}">
      <dgm:prSet/>
      <dgm:spPr/>
      <dgm:t>
        <a:bodyPr/>
        <a:lstStyle/>
        <a:p>
          <a:endParaRPr lang="en-US"/>
        </a:p>
      </dgm:t>
    </dgm:pt>
    <dgm:pt modelId="{017D5C22-9BA7-4224-B754-8AD4B00C5E5E}" type="sibTrans" cxnId="{411886F8-C4EA-4CF3-9A10-A8E20E827769}">
      <dgm:prSet/>
      <dgm:spPr/>
      <dgm:t>
        <a:bodyPr/>
        <a:lstStyle/>
        <a:p>
          <a:endParaRPr lang="en-US"/>
        </a:p>
      </dgm:t>
    </dgm:pt>
    <dgm:pt modelId="{4BE48474-DFE0-488C-B878-41D7E93B085F}">
      <dgm:prSet phldrT="[Text]"/>
      <dgm:spPr/>
      <dgm:t>
        <a:bodyPr/>
        <a:lstStyle/>
        <a:p>
          <a:r>
            <a:rPr lang="en-US" dirty="0" smtClean="0"/>
            <a:t>CCE setting</a:t>
          </a:r>
          <a:endParaRPr lang="en-US" dirty="0"/>
        </a:p>
      </dgm:t>
    </dgm:pt>
    <dgm:pt modelId="{BDE58F00-39B0-4F0F-BD8A-D994C244F52D}" type="parTrans" cxnId="{562FE55B-8F51-41FB-9B98-9EE2A499BF31}">
      <dgm:prSet/>
      <dgm:spPr/>
      <dgm:t>
        <a:bodyPr/>
        <a:lstStyle/>
        <a:p>
          <a:endParaRPr lang="en-US"/>
        </a:p>
      </dgm:t>
    </dgm:pt>
    <dgm:pt modelId="{D8EEFB08-AF0F-4E38-8B8C-43B180F682AB}" type="sibTrans" cxnId="{562FE55B-8F51-41FB-9B98-9EE2A499BF31}">
      <dgm:prSet/>
      <dgm:spPr/>
      <dgm:t>
        <a:bodyPr/>
        <a:lstStyle/>
        <a:p>
          <a:endParaRPr lang="en-US"/>
        </a:p>
      </dgm:t>
    </dgm:pt>
    <dgm:pt modelId="{2457E6FD-6BEC-47EF-8D59-957374A31F78}">
      <dgm:prSet phldrT="[Text]"/>
      <dgm:spPr/>
      <dgm:t>
        <a:bodyPr/>
        <a:lstStyle/>
        <a:p>
          <a:r>
            <a:rPr lang="en-US" dirty="0" smtClean="0"/>
            <a:t>Scholastic settings</a:t>
          </a:r>
          <a:endParaRPr lang="en-US" dirty="0"/>
        </a:p>
      </dgm:t>
    </dgm:pt>
    <dgm:pt modelId="{973611F7-CC25-4E24-9124-3C6E87A5D359}" type="parTrans" cxnId="{1F920B69-1BDD-4532-8D1F-9ACA2D70DFD9}">
      <dgm:prSet/>
      <dgm:spPr/>
      <dgm:t>
        <a:bodyPr/>
        <a:lstStyle/>
        <a:p>
          <a:endParaRPr lang="en-US"/>
        </a:p>
      </dgm:t>
    </dgm:pt>
    <dgm:pt modelId="{0AA6EF60-7554-4B7C-AAB5-BC3EE0176A8A}" type="sibTrans" cxnId="{1F920B69-1BDD-4532-8D1F-9ACA2D70DFD9}">
      <dgm:prSet/>
      <dgm:spPr/>
      <dgm:t>
        <a:bodyPr/>
        <a:lstStyle/>
        <a:p>
          <a:endParaRPr lang="en-US"/>
        </a:p>
      </dgm:t>
    </dgm:pt>
    <dgm:pt modelId="{B7C09637-C9F6-4EB9-B6D6-2B6BA42E769B}" type="pres">
      <dgm:prSet presAssocID="{00A198D6-36CA-49A2-B6AB-5B4C64028E42}" presName="Name0" presStyleCnt="0">
        <dgm:presLayoutVars>
          <dgm:dir/>
          <dgm:resizeHandles val="exact"/>
        </dgm:presLayoutVars>
      </dgm:prSet>
      <dgm:spPr/>
    </dgm:pt>
    <dgm:pt modelId="{246C6195-30B9-4DC2-ACA7-D0A75B6F33E1}" type="pres">
      <dgm:prSet presAssocID="{F1149A7C-55C3-4C36-829E-8D55ECA47D0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B54298-887F-4F43-986D-F3126E4D6BDA}" type="pres">
      <dgm:prSet presAssocID="{A96B1B27-4BD2-4672-895F-D389B24029A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3290739F-535F-46B2-8433-9B20C1F91A41}" type="pres">
      <dgm:prSet presAssocID="{A96B1B27-4BD2-4672-895F-D389B24029A7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AF1F2DE-FC2C-49A5-9C0A-F74D5DEB2DEF}" type="pres">
      <dgm:prSet presAssocID="{BA6A566C-371A-45B1-980F-0087572A2F8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ED640C-2AF0-45BF-A3F9-D8F197A774D6}" type="pres">
      <dgm:prSet presAssocID="{017D5C22-9BA7-4224-B754-8AD4B00C5E5E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F6EE406-BD53-4C29-9FC2-79E5AF5DEDAD}" type="pres">
      <dgm:prSet presAssocID="{017D5C22-9BA7-4224-B754-8AD4B00C5E5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057E315A-B04F-4C78-A1FB-200B4B0FDEA3}" type="pres">
      <dgm:prSet presAssocID="{4BE48474-DFE0-488C-B878-41D7E93B085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04F90B-D4F6-41E6-898C-E5F04C0183B3}" type="pres">
      <dgm:prSet presAssocID="{D8EEFB08-AF0F-4E38-8B8C-43B180F682AB}" presName="sibTrans" presStyleLbl="sibTrans2D1" presStyleIdx="2" presStyleCnt="3"/>
      <dgm:spPr/>
      <dgm:t>
        <a:bodyPr/>
        <a:lstStyle/>
        <a:p>
          <a:endParaRPr lang="en-US"/>
        </a:p>
      </dgm:t>
    </dgm:pt>
    <dgm:pt modelId="{4D6750E3-4364-4CDF-A755-76C2B27D10A8}" type="pres">
      <dgm:prSet presAssocID="{D8EEFB08-AF0F-4E38-8B8C-43B180F682AB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5815540D-3116-4483-951C-9F2E5D686E15}" type="pres">
      <dgm:prSet presAssocID="{2457E6FD-6BEC-47EF-8D59-957374A31F7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711105-3485-4BBA-949B-9CF495ABD325}" type="presOf" srcId="{00A198D6-36CA-49A2-B6AB-5B4C64028E42}" destId="{B7C09637-C9F6-4EB9-B6D6-2B6BA42E769B}" srcOrd="0" destOrd="0" presId="urn:microsoft.com/office/officeart/2005/8/layout/process1"/>
    <dgm:cxn modelId="{0D8E5177-29C9-4303-B5B9-006DFEB50ABE}" type="presOf" srcId="{017D5C22-9BA7-4224-B754-8AD4B00C5E5E}" destId="{9F6EE406-BD53-4C29-9FC2-79E5AF5DEDAD}" srcOrd="1" destOrd="0" presId="urn:microsoft.com/office/officeart/2005/8/layout/process1"/>
    <dgm:cxn modelId="{562FE55B-8F51-41FB-9B98-9EE2A499BF31}" srcId="{00A198D6-36CA-49A2-B6AB-5B4C64028E42}" destId="{4BE48474-DFE0-488C-B878-41D7E93B085F}" srcOrd="2" destOrd="0" parTransId="{BDE58F00-39B0-4F0F-BD8A-D994C244F52D}" sibTransId="{D8EEFB08-AF0F-4E38-8B8C-43B180F682AB}"/>
    <dgm:cxn modelId="{768CDD4D-9416-40AA-9A86-D28A82A47746}" type="presOf" srcId="{017D5C22-9BA7-4224-B754-8AD4B00C5E5E}" destId="{FBED640C-2AF0-45BF-A3F9-D8F197A774D6}" srcOrd="0" destOrd="0" presId="urn:microsoft.com/office/officeart/2005/8/layout/process1"/>
    <dgm:cxn modelId="{FE8977A5-AF56-4F66-B33A-E55BADC44C1F}" type="presOf" srcId="{A96B1B27-4BD2-4672-895F-D389B24029A7}" destId="{3290739F-535F-46B2-8433-9B20C1F91A41}" srcOrd="1" destOrd="0" presId="urn:microsoft.com/office/officeart/2005/8/layout/process1"/>
    <dgm:cxn modelId="{96FACD7D-D04E-452A-AABD-2EA712F08605}" type="presOf" srcId="{A96B1B27-4BD2-4672-895F-D389B24029A7}" destId="{6EB54298-887F-4F43-986D-F3126E4D6BDA}" srcOrd="0" destOrd="0" presId="urn:microsoft.com/office/officeart/2005/8/layout/process1"/>
    <dgm:cxn modelId="{6F05949D-4BE3-472A-B40F-563571AADF0F}" type="presOf" srcId="{4BE48474-DFE0-488C-B878-41D7E93B085F}" destId="{057E315A-B04F-4C78-A1FB-200B4B0FDEA3}" srcOrd="0" destOrd="0" presId="urn:microsoft.com/office/officeart/2005/8/layout/process1"/>
    <dgm:cxn modelId="{1F920B69-1BDD-4532-8D1F-9ACA2D70DFD9}" srcId="{00A198D6-36CA-49A2-B6AB-5B4C64028E42}" destId="{2457E6FD-6BEC-47EF-8D59-957374A31F78}" srcOrd="3" destOrd="0" parTransId="{973611F7-CC25-4E24-9124-3C6E87A5D359}" sibTransId="{0AA6EF60-7554-4B7C-AAB5-BC3EE0176A8A}"/>
    <dgm:cxn modelId="{04C9BCC4-7515-467D-A0B0-92BE0CE76397}" type="presOf" srcId="{D8EEFB08-AF0F-4E38-8B8C-43B180F682AB}" destId="{4D6750E3-4364-4CDF-A755-76C2B27D10A8}" srcOrd="1" destOrd="0" presId="urn:microsoft.com/office/officeart/2005/8/layout/process1"/>
    <dgm:cxn modelId="{F8E4A911-6C96-4C6F-804C-12E3A98C3F3B}" srcId="{00A198D6-36CA-49A2-B6AB-5B4C64028E42}" destId="{F1149A7C-55C3-4C36-829E-8D55ECA47D05}" srcOrd="0" destOrd="0" parTransId="{AFDEDDB1-FE2E-4F2A-9782-6D7265C947E3}" sibTransId="{A96B1B27-4BD2-4672-895F-D389B24029A7}"/>
    <dgm:cxn modelId="{5D582994-B003-4EEA-AC13-5645BE823BDF}" type="presOf" srcId="{D8EEFB08-AF0F-4E38-8B8C-43B180F682AB}" destId="{BB04F90B-D4F6-41E6-898C-E5F04C0183B3}" srcOrd="0" destOrd="0" presId="urn:microsoft.com/office/officeart/2005/8/layout/process1"/>
    <dgm:cxn modelId="{411886F8-C4EA-4CF3-9A10-A8E20E827769}" srcId="{00A198D6-36CA-49A2-B6AB-5B4C64028E42}" destId="{BA6A566C-371A-45B1-980F-0087572A2F8C}" srcOrd="1" destOrd="0" parTransId="{1004B913-66DB-4B81-B62F-710445EB5A77}" sibTransId="{017D5C22-9BA7-4224-B754-8AD4B00C5E5E}"/>
    <dgm:cxn modelId="{A5DD6877-9873-47F8-9C44-0799B013F7C7}" type="presOf" srcId="{BA6A566C-371A-45B1-980F-0087572A2F8C}" destId="{0AF1F2DE-FC2C-49A5-9C0A-F74D5DEB2DEF}" srcOrd="0" destOrd="0" presId="urn:microsoft.com/office/officeart/2005/8/layout/process1"/>
    <dgm:cxn modelId="{4EA6BC6A-ACDF-4F13-8ACB-202071B6F197}" type="presOf" srcId="{2457E6FD-6BEC-47EF-8D59-957374A31F78}" destId="{5815540D-3116-4483-951C-9F2E5D686E15}" srcOrd="0" destOrd="0" presId="urn:microsoft.com/office/officeart/2005/8/layout/process1"/>
    <dgm:cxn modelId="{16C58DB0-6AFC-4C84-87C9-B94CECEDA0A1}" type="presOf" srcId="{F1149A7C-55C3-4C36-829E-8D55ECA47D05}" destId="{246C6195-30B9-4DC2-ACA7-D0A75B6F33E1}" srcOrd="0" destOrd="0" presId="urn:microsoft.com/office/officeart/2005/8/layout/process1"/>
    <dgm:cxn modelId="{3C0EF362-239B-433D-A337-8D9CAD2586B4}" type="presParOf" srcId="{B7C09637-C9F6-4EB9-B6D6-2B6BA42E769B}" destId="{246C6195-30B9-4DC2-ACA7-D0A75B6F33E1}" srcOrd="0" destOrd="0" presId="urn:microsoft.com/office/officeart/2005/8/layout/process1"/>
    <dgm:cxn modelId="{6D4DF3F2-DBE6-45CE-BBB5-54B82DB617F5}" type="presParOf" srcId="{B7C09637-C9F6-4EB9-B6D6-2B6BA42E769B}" destId="{6EB54298-887F-4F43-986D-F3126E4D6BDA}" srcOrd="1" destOrd="0" presId="urn:microsoft.com/office/officeart/2005/8/layout/process1"/>
    <dgm:cxn modelId="{5781A33C-2770-4DA5-B2D1-0E68FC1BA946}" type="presParOf" srcId="{6EB54298-887F-4F43-986D-F3126E4D6BDA}" destId="{3290739F-535F-46B2-8433-9B20C1F91A41}" srcOrd="0" destOrd="0" presId="urn:microsoft.com/office/officeart/2005/8/layout/process1"/>
    <dgm:cxn modelId="{9FC5FD05-722F-4479-9B4E-D3E017A58C14}" type="presParOf" srcId="{B7C09637-C9F6-4EB9-B6D6-2B6BA42E769B}" destId="{0AF1F2DE-FC2C-49A5-9C0A-F74D5DEB2DEF}" srcOrd="2" destOrd="0" presId="urn:microsoft.com/office/officeart/2005/8/layout/process1"/>
    <dgm:cxn modelId="{161FB9C2-3561-4FEF-B773-C591B8DC78B8}" type="presParOf" srcId="{B7C09637-C9F6-4EB9-B6D6-2B6BA42E769B}" destId="{FBED640C-2AF0-45BF-A3F9-D8F197A774D6}" srcOrd="3" destOrd="0" presId="urn:microsoft.com/office/officeart/2005/8/layout/process1"/>
    <dgm:cxn modelId="{47C9CF1F-74D5-4EF2-94D3-4B7B94919D04}" type="presParOf" srcId="{FBED640C-2AF0-45BF-A3F9-D8F197A774D6}" destId="{9F6EE406-BD53-4C29-9FC2-79E5AF5DEDAD}" srcOrd="0" destOrd="0" presId="urn:microsoft.com/office/officeart/2005/8/layout/process1"/>
    <dgm:cxn modelId="{25EE2209-BEF6-4303-8879-181AA4AFF1B2}" type="presParOf" srcId="{B7C09637-C9F6-4EB9-B6D6-2B6BA42E769B}" destId="{057E315A-B04F-4C78-A1FB-200B4B0FDEA3}" srcOrd="4" destOrd="0" presId="urn:microsoft.com/office/officeart/2005/8/layout/process1"/>
    <dgm:cxn modelId="{2D6936A5-64A3-4D4B-9A41-A3E1942D8B1C}" type="presParOf" srcId="{B7C09637-C9F6-4EB9-B6D6-2B6BA42E769B}" destId="{BB04F90B-D4F6-41E6-898C-E5F04C0183B3}" srcOrd="5" destOrd="0" presId="urn:microsoft.com/office/officeart/2005/8/layout/process1"/>
    <dgm:cxn modelId="{D3405145-AE81-4736-A39D-CCFEDC5F1DDC}" type="presParOf" srcId="{BB04F90B-D4F6-41E6-898C-E5F04C0183B3}" destId="{4D6750E3-4364-4CDF-A755-76C2B27D10A8}" srcOrd="0" destOrd="0" presId="urn:microsoft.com/office/officeart/2005/8/layout/process1"/>
    <dgm:cxn modelId="{97F3CD71-E9E5-4F19-9FEF-B5B6A9E742D1}" type="presParOf" srcId="{B7C09637-C9F6-4EB9-B6D6-2B6BA42E769B}" destId="{5815540D-3116-4483-951C-9F2E5D686E15}" srcOrd="6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0A198D6-36CA-49A2-B6AB-5B4C64028E42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F1149A7C-55C3-4C36-829E-8D55ECA47D05}">
      <dgm:prSet phldrT="[Text]"/>
      <dgm:spPr/>
      <dgm:t>
        <a:bodyPr/>
        <a:lstStyle/>
        <a:p>
          <a:r>
            <a:rPr lang="en-US" dirty="0" smtClean="0"/>
            <a:t>Examination</a:t>
          </a:r>
          <a:endParaRPr lang="en-US" dirty="0"/>
        </a:p>
      </dgm:t>
    </dgm:pt>
    <dgm:pt modelId="{AFDEDDB1-FE2E-4F2A-9782-6D7265C947E3}" type="parTrans" cxnId="{F8E4A911-6C96-4C6F-804C-12E3A98C3F3B}">
      <dgm:prSet/>
      <dgm:spPr/>
      <dgm:t>
        <a:bodyPr/>
        <a:lstStyle/>
        <a:p>
          <a:endParaRPr lang="en-US"/>
        </a:p>
      </dgm:t>
    </dgm:pt>
    <dgm:pt modelId="{A96B1B27-4BD2-4672-895F-D389B24029A7}" type="sibTrans" cxnId="{F8E4A911-6C96-4C6F-804C-12E3A98C3F3B}">
      <dgm:prSet/>
      <dgm:spPr/>
      <dgm:t>
        <a:bodyPr/>
        <a:lstStyle/>
        <a:p>
          <a:endParaRPr lang="en-US"/>
        </a:p>
      </dgm:t>
    </dgm:pt>
    <dgm:pt modelId="{2162A47E-9DD2-4C21-800D-E7DFF1CA4CF0}">
      <dgm:prSet phldrT="[Text]"/>
      <dgm:spPr/>
      <dgm:t>
        <a:bodyPr/>
        <a:lstStyle/>
        <a:p>
          <a:r>
            <a:rPr lang="en-US" dirty="0" smtClean="0"/>
            <a:t>Exam management</a:t>
          </a:r>
          <a:endParaRPr lang="en-US" dirty="0"/>
        </a:p>
      </dgm:t>
    </dgm:pt>
    <dgm:pt modelId="{4682AE90-BF97-49CB-A9DA-DD45B714D057}" type="parTrans" cxnId="{57F4D956-F2C3-44BF-AB2F-919989D7972F}">
      <dgm:prSet/>
      <dgm:spPr/>
      <dgm:t>
        <a:bodyPr/>
        <a:lstStyle/>
        <a:p>
          <a:endParaRPr lang="en-US"/>
        </a:p>
      </dgm:t>
    </dgm:pt>
    <dgm:pt modelId="{8C2890CC-6842-4A9F-961C-94384585E736}" type="sibTrans" cxnId="{57F4D956-F2C3-44BF-AB2F-919989D7972F}">
      <dgm:prSet/>
      <dgm:spPr/>
      <dgm:t>
        <a:bodyPr/>
        <a:lstStyle/>
        <a:p>
          <a:endParaRPr lang="en-US"/>
        </a:p>
      </dgm:t>
    </dgm:pt>
    <dgm:pt modelId="{4121864E-5A99-4B69-8FE9-D0084E245D05}">
      <dgm:prSet phldrT="[Text]"/>
      <dgm:spPr/>
      <dgm:t>
        <a:bodyPr/>
        <a:lstStyle/>
        <a:p>
          <a:r>
            <a:rPr lang="en-US" dirty="0" smtClean="0"/>
            <a:t>Choose course</a:t>
          </a:r>
          <a:endParaRPr lang="en-US" dirty="0"/>
        </a:p>
      </dgm:t>
    </dgm:pt>
    <dgm:pt modelId="{55F33B0A-A915-4E8E-81C0-6D337024E630}" type="parTrans" cxnId="{EC76523A-234C-430A-86B7-13C9CAC2D16C}">
      <dgm:prSet/>
      <dgm:spPr/>
      <dgm:t>
        <a:bodyPr/>
        <a:lstStyle/>
        <a:p>
          <a:endParaRPr lang="en-US"/>
        </a:p>
      </dgm:t>
    </dgm:pt>
    <dgm:pt modelId="{9D5B2C68-E012-4903-93F2-CB800CB6CD3C}" type="sibTrans" cxnId="{EC76523A-234C-430A-86B7-13C9CAC2D16C}">
      <dgm:prSet/>
      <dgm:spPr/>
      <dgm:t>
        <a:bodyPr/>
        <a:lstStyle/>
        <a:p>
          <a:endParaRPr lang="en-US"/>
        </a:p>
      </dgm:t>
    </dgm:pt>
    <dgm:pt modelId="{A0E9DBE0-34B8-4E7F-A89F-648516CCF6E2}">
      <dgm:prSet phldrT="[Text]"/>
      <dgm:spPr/>
      <dgm:t>
        <a:bodyPr/>
        <a:lstStyle/>
        <a:p>
          <a:r>
            <a:rPr lang="en-US" dirty="0" smtClean="0"/>
            <a:t>Choose batch</a:t>
          </a:r>
          <a:endParaRPr lang="en-US" dirty="0"/>
        </a:p>
      </dgm:t>
    </dgm:pt>
    <dgm:pt modelId="{693B1A5C-079F-42CA-A08E-10061E5FD733}" type="parTrans" cxnId="{56430C6C-72EF-4830-B808-BC663E5B49E6}">
      <dgm:prSet/>
      <dgm:spPr/>
      <dgm:t>
        <a:bodyPr/>
        <a:lstStyle/>
        <a:p>
          <a:endParaRPr lang="en-US"/>
        </a:p>
      </dgm:t>
    </dgm:pt>
    <dgm:pt modelId="{CAE9641D-CDDB-432F-B4E0-EB433A074BA8}" type="sibTrans" cxnId="{56430C6C-72EF-4830-B808-BC663E5B49E6}">
      <dgm:prSet/>
      <dgm:spPr/>
      <dgm:t>
        <a:bodyPr/>
        <a:lstStyle/>
        <a:p>
          <a:endParaRPr lang="en-US"/>
        </a:p>
      </dgm:t>
    </dgm:pt>
    <dgm:pt modelId="{B7C09637-C9F6-4EB9-B6D6-2B6BA42E769B}" type="pres">
      <dgm:prSet presAssocID="{00A198D6-36CA-49A2-B6AB-5B4C64028E42}" presName="Name0" presStyleCnt="0">
        <dgm:presLayoutVars>
          <dgm:dir/>
          <dgm:resizeHandles val="exact"/>
        </dgm:presLayoutVars>
      </dgm:prSet>
      <dgm:spPr/>
    </dgm:pt>
    <dgm:pt modelId="{246C6195-30B9-4DC2-ACA7-D0A75B6F33E1}" type="pres">
      <dgm:prSet presAssocID="{F1149A7C-55C3-4C36-829E-8D55ECA47D0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B54298-887F-4F43-986D-F3126E4D6BDA}" type="pres">
      <dgm:prSet presAssocID="{A96B1B27-4BD2-4672-895F-D389B24029A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3290739F-535F-46B2-8433-9B20C1F91A41}" type="pres">
      <dgm:prSet presAssocID="{A96B1B27-4BD2-4672-895F-D389B24029A7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65525113-58F5-4C21-BC08-648424571C4B}" type="pres">
      <dgm:prSet presAssocID="{2162A47E-9DD2-4C21-800D-E7DFF1CA4CF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789E63-C940-4E51-8CF8-99EA63E66E3F}" type="pres">
      <dgm:prSet presAssocID="{8C2890CC-6842-4A9F-961C-94384585E736}" presName="sibTrans" presStyleLbl="sibTrans2D1" presStyleIdx="1" presStyleCnt="3"/>
      <dgm:spPr/>
      <dgm:t>
        <a:bodyPr/>
        <a:lstStyle/>
        <a:p>
          <a:endParaRPr lang="en-US"/>
        </a:p>
      </dgm:t>
    </dgm:pt>
    <dgm:pt modelId="{DFED8F94-E4FC-43AE-A236-0268F1D6CA4A}" type="pres">
      <dgm:prSet presAssocID="{8C2890CC-6842-4A9F-961C-94384585E736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9725CF68-B963-48BA-83E6-7028C4A0422E}" type="pres">
      <dgm:prSet presAssocID="{4121864E-5A99-4B69-8FE9-D0084E245D0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9E45B6-3C12-44AF-A313-73D281FAD355}" type="pres">
      <dgm:prSet presAssocID="{9D5B2C68-E012-4903-93F2-CB800CB6CD3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0A4EDFD-E120-479A-89CD-6E1C5A24EF95}" type="pres">
      <dgm:prSet presAssocID="{9D5B2C68-E012-4903-93F2-CB800CB6CD3C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E08B9F39-CE0C-4F2D-8A40-C6AD4FEF18A5}" type="pres">
      <dgm:prSet presAssocID="{A0E9DBE0-34B8-4E7F-A89F-648516CCF6E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F4D956-F2C3-44BF-AB2F-919989D7972F}" srcId="{00A198D6-36CA-49A2-B6AB-5B4C64028E42}" destId="{2162A47E-9DD2-4C21-800D-E7DFF1CA4CF0}" srcOrd="1" destOrd="0" parTransId="{4682AE90-BF97-49CB-A9DA-DD45B714D057}" sibTransId="{8C2890CC-6842-4A9F-961C-94384585E736}"/>
    <dgm:cxn modelId="{C8DB2DF7-B15F-4DA3-9543-8986AB33B1F3}" type="presOf" srcId="{9D5B2C68-E012-4903-93F2-CB800CB6CD3C}" destId="{80A4EDFD-E120-479A-89CD-6E1C5A24EF95}" srcOrd="1" destOrd="0" presId="urn:microsoft.com/office/officeart/2005/8/layout/process1"/>
    <dgm:cxn modelId="{BA1B6E78-71A3-4E83-8887-00F1545309B2}" type="presOf" srcId="{4121864E-5A99-4B69-8FE9-D0084E245D05}" destId="{9725CF68-B963-48BA-83E6-7028C4A0422E}" srcOrd="0" destOrd="0" presId="urn:microsoft.com/office/officeart/2005/8/layout/process1"/>
    <dgm:cxn modelId="{6FDC38C2-70B2-4BA3-A068-47662135E22F}" type="presOf" srcId="{8C2890CC-6842-4A9F-961C-94384585E736}" destId="{DFED8F94-E4FC-43AE-A236-0268F1D6CA4A}" srcOrd="1" destOrd="0" presId="urn:microsoft.com/office/officeart/2005/8/layout/process1"/>
    <dgm:cxn modelId="{EC76523A-234C-430A-86B7-13C9CAC2D16C}" srcId="{00A198D6-36CA-49A2-B6AB-5B4C64028E42}" destId="{4121864E-5A99-4B69-8FE9-D0084E245D05}" srcOrd="2" destOrd="0" parTransId="{55F33B0A-A915-4E8E-81C0-6D337024E630}" sibTransId="{9D5B2C68-E012-4903-93F2-CB800CB6CD3C}"/>
    <dgm:cxn modelId="{825AB927-1545-41C8-8AD0-D9D37026C5A7}" type="presOf" srcId="{00A198D6-36CA-49A2-B6AB-5B4C64028E42}" destId="{B7C09637-C9F6-4EB9-B6D6-2B6BA42E769B}" srcOrd="0" destOrd="0" presId="urn:microsoft.com/office/officeart/2005/8/layout/process1"/>
    <dgm:cxn modelId="{82082E25-38E8-4F47-BE68-6D016AD91930}" type="presOf" srcId="{8C2890CC-6842-4A9F-961C-94384585E736}" destId="{D0789E63-C940-4E51-8CF8-99EA63E66E3F}" srcOrd="0" destOrd="0" presId="urn:microsoft.com/office/officeart/2005/8/layout/process1"/>
    <dgm:cxn modelId="{9F0DEE6A-FE8C-4C77-890A-E758CD0D2C1A}" type="presOf" srcId="{A96B1B27-4BD2-4672-895F-D389B24029A7}" destId="{6EB54298-887F-4F43-986D-F3126E4D6BDA}" srcOrd="0" destOrd="0" presId="urn:microsoft.com/office/officeart/2005/8/layout/process1"/>
    <dgm:cxn modelId="{F8E4A911-6C96-4C6F-804C-12E3A98C3F3B}" srcId="{00A198D6-36CA-49A2-B6AB-5B4C64028E42}" destId="{F1149A7C-55C3-4C36-829E-8D55ECA47D05}" srcOrd="0" destOrd="0" parTransId="{AFDEDDB1-FE2E-4F2A-9782-6D7265C947E3}" sibTransId="{A96B1B27-4BD2-4672-895F-D389B24029A7}"/>
    <dgm:cxn modelId="{56430C6C-72EF-4830-B808-BC663E5B49E6}" srcId="{00A198D6-36CA-49A2-B6AB-5B4C64028E42}" destId="{A0E9DBE0-34B8-4E7F-A89F-648516CCF6E2}" srcOrd="3" destOrd="0" parTransId="{693B1A5C-079F-42CA-A08E-10061E5FD733}" sibTransId="{CAE9641D-CDDB-432F-B4E0-EB433A074BA8}"/>
    <dgm:cxn modelId="{1EECE25B-17BF-4503-8703-8AE1A78F71EF}" type="presOf" srcId="{A0E9DBE0-34B8-4E7F-A89F-648516CCF6E2}" destId="{E08B9F39-CE0C-4F2D-8A40-C6AD4FEF18A5}" srcOrd="0" destOrd="0" presId="urn:microsoft.com/office/officeart/2005/8/layout/process1"/>
    <dgm:cxn modelId="{80309492-5D74-4DE0-ACAE-A7C5AD3DF14D}" type="presOf" srcId="{2162A47E-9DD2-4C21-800D-E7DFF1CA4CF0}" destId="{65525113-58F5-4C21-BC08-648424571C4B}" srcOrd="0" destOrd="0" presId="urn:microsoft.com/office/officeart/2005/8/layout/process1"/>
    <dgm:cxn modelId="{081363AA-1358-41FE-A618-59134149449E}" type="presOf" srcId="{A96B1B27-4BD2-4672-895F-D389B24029A7}" destId="{3290739F-535F-46B2-8433-9B20C1F91A41}" srcOrd="1" destOrd="0" presId="urn:microsoft.com/office/officeart/2005/8/layout/process1"/>
    <dgm:cxn modelId="{132770F2-E410-4FE2-9C79-EEEDB77D13DC}" type="presOf" srcId="{9D5B2C68-E012-4903-93F2-CB800CB6CD3C}" destId="{F19E45B6-3C12-44AF-A313-73D281FAD355}" srcOrd="0" destOrd="0" presId="urn:microsoft.com/office/officeart/2005/8/layout/process1"/>
    <dgm:cxn modelId="{2C78C1CD-B38A-41FD-B85B-D916E2348873}" type="presOf" srcId="{F1149A7C-55C3-4C36-829E-8D55ECA47D05}" destId="{246C6195-30B9-4DC2-ACA7-D0A75B6F33E1}" srcOrd="0" destOrd="0" presId="urn:microsoft.com/office/officeart/2005/8/layout/process1"/>
    <dgm:cxn modelId="{9E19D040-D243-4E51-B543-E8AE0B3321EA}" type="presParOf" srcId="{B7C09637-C9F6-4EB9-B6D6-2B6BA42E769B}" destId="{246C6195-30B9-4DC2-ACA7-D0A75B6F33E1}" srcOrd="0" destOrd="0" presId="urn:microsoft.com/office/officeart/2005/8/layout/process1"/>
    <dgm:cxn modelId="{153523EE-9C5C-4A80-9126-35D990A786AD}" type="presParOf" srcId="{B7C09637-C9F6-4EB9-B6D6-2B6BA42E769B}" destId="{6EB54298-887F-4F43-986D-F3126E4D6BDA}" srcOrd="1" destOrd="0" presId="urn:microsoft.com/office/officeart/2005/8/layout/process1"/>
    <dgm:cxn modelId="{FF93D1E6-6321-42D0-A25B-642B7EB3DCD7}" type="presParOf" srcId="{6EB54298-887F-4F43-986D-F3126E4D6BDA}" destId="{3290739F-535F-46B2-8433-9B20C1F91A41}" srcOrd="0" destOrd="0" presId="urn:microsoft.com/office/officeart/2005/8/layout/process1"/>
    <dgm:cxn modelId="{A2D70C1E-E41E-4C95-B018-4E5F67D4C065}" type="presParOf" srcId="{B7C09637-C9F6-4EB9-B6D6-2B6BA42E769B}" destId="{65525113-58F5-4C21-BC08-648424571C4B}" srcOrd="2" destOrd="0" presId="urn:microsoft.com/office/officeart/2005/8/layout/process1"/>
    <dgm:cxn modelId="{C5F5AA70-5976-4A1F-8EE1-74A0458A992F}" type="presParOf" srcId="{B7C09637-C9F6-4EB9-B6D6-2B6BA42E769B}" destId="{D0789E63-C940-4E51-8CF8-99EA63E66E3F}" srcOrd="3" destOrd="0" presId="urn:microsoft.com/office/officeart/2005/8/layout/process1"/>
    <dgm:cxn modelId="{DC99EFAC-74E1-4CDE-B44F-52B89D1348E8}" type="presParOf" srcId="{D0789E63-C940-4E51-8CF8-99EA63E66E3F}" destId="{DFED8F94-E4FC-43AE-A236-0268F1D6CA4A}" srcOrd="0" destOrd="0" presId="urn:microsoft.com/office/officeart/2005/8/layout/process1"/>
    <dgm:cxn modelId="{53D727E9-5271-4FF5-87FA-0D0F22F54042}" type="presParOf" srcId="{B7C09637-C9F6-4EB9-B6D6-2B6BA42E769B}" destId="{9725CF68-B963-48BA-83E6-7028C4A0422E}" srcOrd="4" destOrd="0" presId="urn:microsoft.com/office/officeart/2005/8/layout/process1"/>
    <dgm:cxn modelId="{33BE1E8C-A980-402C-B14D-2603CB7F39EA}" type="presParOf" srcId="{B7C09637-C9F6-4EB9-B6D6-2B6BA42E769B}" destId="{F19E45B6-3C12-44AF-A313-73D281FAD355}" srcOrd="5" destOrd="0" presId="urn:microsoft.com/office/officeart/2005/8/layout/process1"/>
    <dgm:cxn modelId="{30F20939-8888-435A-A6BE-851181353949}" type="presParOf" srcId="{F19E45B6-3C12-44AF-A313-73D281FAD355}" destId="{80A4EDFD-E120-479A-89CD-6E1C5A24EF95}" srcOrd="0" destOrd="0" presId="urn:microsoft.com/office/officeart/2005/8/layout/process1"/>
    <dgm:cxn modelId="{206DCE69-7193-4254-8EF6-A6C0F490151C}" type="presParOf" srcId="{B7C09637-C9F6-4EB9-B6D6-2B6BA42E769B}" destId="{E08B9F39-CE0C-4F2D-8A40-C6AD4FEF18A5}" srcOrd="6" destOrd="0" presId="urn:microsoft.com/office/officeart/2005/8/layout/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9CA7-A9A4-4DEE-9230-0622C65C12D0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2E39-7137-41A9-B343-51E28CE78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9CA7-A9A4-4DEE-9230-0622C65C12D0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2E39-7137-41A9-B343-51E28CE78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9CA7-A9A4-4DEE-9230-0622C65C12D0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2E39-7137-41A9-B343-51E28CE78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9CA7-A9A4-4DEE-9230-0622C65C12D0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2E39-7137-41A9-B343-51E28CE78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9CA7-A9A4-4DEE-9230-0622C65C12D0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2E39-7137-41A9-B343-51E28CE78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9CA7-A9A4-4DEE-9230-0622C65C12D0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2E39-7137-41A9-B343-51E28CE78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9CA7-A9A4-4DEE-9230-0622C65C12D0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2E39-7137-41A9-B343-51E28CE78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9CA7-A9A4-4DEE-9230-0622C65C12D0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2E39-7137-41A9-B343-51E28CE78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9CA7-A9A4-4DEE-9230-0622C65C12D0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2E39-7137-41A9-B343-51E28CE78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9CA7-A9A4-4DEE-9230-0622C65C12D0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2E39-7137-41A9-B343-51E28CE78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19CA7-A9A4-4DEE-9230-0622C65C12D0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22E39-7137-41A9-B343-51E28CE78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19CA7-A9A4-4DEE-9230-0622C65C12D0}" type="datetimeFigureOut">
              <a:rPr lang="en-US" smtClean="0"/>
              <a:pPr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22E39-7137-41A9-B343-51E28CE78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CCE Report Card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"/>
            <a:ext cx="7772400" cy="1066800"/>
          </a:xfrm>
        </p:spPr>
        <p:txBody>
          <a:bodyPr>
            <a:noAutofit/>
          </a:bodyPr>
          <a:lstStyle/>
          <a:p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STEP-4.4</a:t>
            </a:r>
            <a:br>
              <a:rPr lang="en-US" sz="3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5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Assign </a:t>
            </a:r>
            <a:r>
              <a:rPr lang="en-US" sz="35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weightages</a:t>
            </a:r>
            <a:endParaRPr lang="en-US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2438400"/>
          </a:xfrm>
        </p:spPr>
        <p:txBody>
          <a:bodyPr>
            <a:normAutofit fontScale="92500"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Here choose a course and assign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weightages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to that course.</a:t>
            </a:r>
          </a:p>
          <a:p>
            <a:pPr algn="l"/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NOTE: 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you cant choose 2 FA or 2 SA of same exam category in one course .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Example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if you want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weightages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FA1(10), FA2(10), SA1(30) for a course, then simply assign FA(10) and SA(30) to that course.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581400"/>
            <a:ext cx="7162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Step-5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763000" cy="1905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Create exam for this course. Follow the path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124200"/>
            <a:ext cx="7772400" cy="3581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0" y="1828800"/>
          <a:ext cx="91440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9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While creating exam, choose CCE exam category.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0"/>
            <a:ext cx="7315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62200"/>
            <a:ext cx="9144000" cy="38862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Follow the above path. 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 to Co-Scholastic settings, here 2 options are there-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Co-Scholastic items-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Define co-scholastic items (activities and areas).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Assign Co-scholastic items-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Assign co-scholastic items to a course.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447800"/>
          <a:ext cx="91440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STEP-6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1219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Here create observation groups and specify whether it is a Co-scholastic activities or areas.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4648200"/>
          </a:xfrm>
        </p:spPr>
        <p:txBody>
          <a:bodyPr/>
          <a:lstStyle/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438400"/>
            <a:ext cx="7848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762000"/>
            <a:ext cx="91440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STEP-6.1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Co-Scholastic items. </a:t>
            </a:r>
            <a:r>
              <a:rPr kumimoji="0" 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STEP-6.2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1676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Now click on a observation group that you have created in previous step.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And create observations for this observation group.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0"/>
            <a:ext cx="853440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STEP-6.3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243840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Click on observation that you have created in previous step.</a:t>
            </a:r>
            <a:br>
              <a:rPr lang="en-US" dirty="0" smtClean="0"/>
            </a:br>
            <a:r>
              <a:rPr lang="en-US" dirty="0" smtClean="0"/>
              <a:t>And create descriptive indicator for this observation.</a:t>
            </a:r>
            <a:br>
              <a:rPr lang="en-US" dirty="0" smtClean="0"/>
            </a:br>
            <a:r>
              <a:rPr lang="en-US" i="1" dirty="0" smtClean="0"/>
              <a:t>Note : Later, Grades will be assigned to these descriptive indicators only.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276600"/>
            <a:ext cx="8382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Step-6.4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1676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Now Go to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Assign Co-scholastic items.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Here, choose a course to which you want to assign Co-scholastic activities and areas.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971800"/>
            <a:ext cx="7086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STEP-7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4419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Follow the above path.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 to Scholastic settings, here 2 options are there-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Formative assessment items-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Define FA groups.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Assign FA items-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Assign different FA groups to the subjects of  different courses.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0" y="1447800"/>
          <a:ext cx="91440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STEP-7.1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Formative assessment items.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121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Create FA groups in different exam categories.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514600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09801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Step-1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First of all, go to general settings and choose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CCE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from drop down list of grading system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057400"/>
            <a:ext cx="6934200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STEP-7.2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Now click on a FA group that you have created in previous step.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create FA criteria for this FA group.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Click on FA criteria that you created in previous step.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create descriptive indicator for this FA criteria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Note : Later, Grades will be assigned to these descriptive indicators only.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STEP-7.3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Now Go to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Assign FA items.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Here, choose a course to which you want to assign FA groups.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Choose respective subject from this course.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Assign FA groups to this subject.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Note: You cant assign more than two FA groups of same exam category to one subject.</a:t>
            </a:r>
          </a:p>
          <a:p>
            <a:pPr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This is because, there can be only two FA (FA1, FA2) in one exam.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STEP-8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Entering Result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106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Now, its time to the enter result of exams.</a:t>
            </a:r>
          </a:p>
          <a:p>
            <a:pPr>
              <a:buNone/>
            </a:pPr>
            <a:r>
              <a:rPr lang="en-US" dirty="0" smtClean="0"/>
              <a:t>Follow path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0" y="3048000"/>
          <a:ext cx="91440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524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STEP-8.1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Entering SA scores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0" y="1600200"/>
            <a:ext cx="91440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Click on exam in which you want to enter the marks and grades.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Click on subject.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Enter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the marks of that subject.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Grades will automatically evaluated  according to grades set in grading levels.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SNAPSHOT OF ENTERING SA SCORES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47800"/>
            <a:ext cx="8686800" cy="508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STEP-8.2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Entering FA scores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1066800"/>
          </a:xfrm>
        </p:spPr>
        <p:txBody>
          <a:bodyPr/>
          <a:lstStyle/>
          <a:p>
            <a:pPr lvl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Enter the FA grades by clicking on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FA scores.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514600"/>
            <a:ext cx="807720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ight Arrow 4"/>
          <p:cNvSpPr/>
          <p:nvPr/>
        </p:nvSpPr>
        <p:spPr>
          <a:xfrm>
            <a:off x="6629400" y="3048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417638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STEP-8.3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Entering Co-scholastic scores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Click on Co-scholastic result entry.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362200"/>
            <a:ext cx="79438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own Arrow 4"/>
          <p:cNvSpPr/>
          <p:nvPr/>
        </p:nvSpPr>
        <p:spPr>
          <a:xfrm rot="5400000">
            <a:off x="3523488" y="531571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Step-9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Generating Report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1219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Go to examination in the upper tab.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Click on </a:t>
            </a:r>
            <a:r>
              <a:rPr lang="en-US" dirty="0" err="1" smtClean="0"/>
              <a:t>cce</a:t>
            </a:r>
            <a:r>
              <a:rPr lang="en-US" dirty="0" smtClean="0"/>
              <a:t> report.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743200"/>
            <a:ext cx="7086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ight Arrow 6"/>
          <p:cNvSpPr/>
          <p:nvPr/>
        </p:nvSpPr>
        <p:spPr>
          <a:xfrm rot="10800000">
            <a:off x="7391400" y="5257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STEP-9.1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Generate Report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2209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Click to generate reports.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Choose course.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Choose batch.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Click create.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124200"/>
            <a:ext cx="773430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ight Arrow 4"/>
          <p:cNvSpPr/>
          <p:nvPr/>
        </p:nvSpPr>
        <p:spPr>
          <a:xfrm>
            <a:off x="1676400" y="60960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Step-9.2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View Report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1"/>
            <a:ext cx="9144000" cy="144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Click on view students report.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Select batch and report card be displayed on screen with automatically calculated CGPA.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048000"/>
            <a:ext cx="8763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ight Arrow 4"/>
          <p:cNvSpPr/>
          <p:nvPr/>
        </p:nvSpPr>
        <p:spPr>
          <a:xfrm rot="10800000">
            <a:off x="4964594" y="528215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762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Step-2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Create a course and batches in that course.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While creating course, choose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CCE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from dropdown list.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Create subjects in the batch.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4384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SNAPSHOT OF RESULT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144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Step-3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Now, go to examination module and click to settings.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Click to set grading levels.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Click on add grades.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Add grades.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These grades are later used for FA and SA in scholastic in report cards.</a:t>
            </a:r>
          </a:p>
          <a:p>
            <a:pPr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Note: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These grades are only for scholastic areas. For co-scholastic grades, we later set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cce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grades.</a:t>
            </a:r>
          </a:p>
          <a:p>
            <a:pPr>
              <a:buNone/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Its Snapshot is provided on next slide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Adding Grades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16002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Step-4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Now, Follow the path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are 4 options-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CCE grading sets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CCE exam categories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CCE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weightages</a:t>
            </a:r>
            <a:endParaRPr lang="en-US" sz="28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Assign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weightages</a:t>
            </a:r>
            <a:endParaRPr lang="en-US" sz="28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We will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follow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these 4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options step by step.</a:t>
            </a:r>
            <a:endParaRPr lang="en-US" sz="28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i="1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0" y="1981200"/>
          <a:ext cx="9144000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2133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Create grade sets.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Create grades with credit points in this grade set.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Note: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These grade sets will later assigned to co-scholastic area not to scholastic activities.</a:t>
            </a:r>
            <a:br>
              <a:rPr lang="en-US" sz="2800" i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</a:b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STEP-4.1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CCE Grading sets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276600"/>
            <a:ext cx="7848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66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STEP-4.2</a:t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CCE exam categories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610600" cy="1371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Create exam categories.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Example- first term exams and second term exams.</a:t>
            </a:r>
          </a:p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09800"/>
            <a:ext cx="8077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9200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STEP-4.3</a:t>
            </a:r>
            <a:br>
              <a:rPr lang="en-US" sz="3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5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CCE </a:t>
            </a:r>
            <a:r>
              <a:rPr lang="en-US" sz="35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weightages</a:t>
            </a:r>
            <a:endParaRPr lang="en-US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19812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Here we create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weightages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for scholastic areas and associate them with particular exam category. Example- FA with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weightage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10 or SA with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weightage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30. </a:t>
            </a:r>
          </a:p>
          <a:p>
            <a:pPr algn="l">
              <a:buFont typeface="Wingdings" pitchFamily="2" charset="2"/>
              <a:buChar char="Ø"/>
            </a:pP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These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weightages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will later assigned to different courses.</a:t>
            </a:r>
            <a:endParaRPr lang="en-US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200400"/>
            <a:ext cx="74295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1770</TotalTime>
  <Words>659</Words>
  <Application>Microsoft Office PowerPoint</Application>
  <PresentationFormat>On-screen Show (4:3)</PresentationFormat>
  <Paragraphs>130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CCE Report Card</vt:lpstr>
      <vt:lpstr>Step-1 First of all, go to general settings and choose CCE from drop down list of grading system</vt:lpstr>
      <vt:lpstr>Step-2 </vt:lpstr>
      <vt:lpstr>Step-3</vt:lpstr>
      <vt:lpstr>Adding Grades</vt:lpstr>
      <vt:lpstr>Step-4</vt:lpstr>
      <vt:lpstr>Create grade sets. Create grades with credit points in this grade set. Note: These grade sets will later assigned to co-scholastic area not to scholastic activities. </vt:lpstr>
      <vt:lpstr>STEP-4.2  CCE exam categories</vt:lpstr>
      <vt:lpstr>STEP-4.3  CCE weightages</vt:lpstr>
      <vt:lpstr>STEP-4.4  Assign weightages</vt:lpstr>
      <vt:lpstr>Step-5</vt:lpstr>
      <vt:lpstr>While creating exam, choose CCE exam category.</vt:lpstr>
      <vt:lpstr>Follow the above path.  Go to Co-Scholastic settings, here 2 options are there-  Co-Scholastic items- Define co-scholastic items (activities and areas). Assign Co-scholastic items- Assign co-scholastic items to a course.</vt:lpstr>
      <vt:lpstr> Here create observation groups and specify whether it is a Co-scholastic activities or areas. </vt:lpstr>
      <vt:lpstr>STEP-6.2</vt:lpstr>
      <vt:lpstr>  STEP-6.3</vt:lpstr>
      <vt:lpstr>Step-6.4</vt:lpstr>
      <vt:lpstr>STEP-7</vt:lpstr>
      <vt:lpstr>STEP-7.1  Formative assessment items.</vt:lpstr>
      <vt:lpstr>STEP-7.2</vt:lpstr>
      <vt:lpstr>STEP-7.3</vt:lpstr>
      <vt:lpstr>STEP-8 Entering Result</vt:lpstr>
      <vt:lpstr>STEP-8.1 Entering SA scores</vt:lpstr>
      <vt:lpstr>SNAPSHOT OF ENTERING SA SCORES</vt:lpstr>
      <vt:lpstr>STEP-8.2 Entering FA scores</vt:lpstr>
      <vt:lpstr>STEP-8.3 Entering Co-scholastic scores</vt:lpstr>
      <vt:lpstr>Step-9 Generating Report</vt:lpstr>
      <vt:lpstr>STEP-9.1 Generate Report</vt:lpstr>
      <vt:lpstr>Step-9.2 View Report</vt:lpstr>
      <vt:lpstr>SNAPSHOT OF RESULT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CCE IN FEDENA </dc:title>
  <dc:creator>compaq</dc:creator>
  <cp:lastModifiedBy>shilpa</cp:lastModifiedBy>
  <cp:revision>98</cp:revision>
  <dcterms:created xsi:type="dcterms:W3CDTF">2013-02-03T11:35:01Z</dcterms:created>
  <dcterms:modified xsi:type="dcterms:W3CDTF">2013-02-08T07:13:52Z</dcterms:modified>
</cp:coreProperties>
</file>