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00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771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3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85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767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60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63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25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844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46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53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AA4A-79B7-47FD-BDCF-529A0946CD61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77D0A-7E89-4894-8681-D99EB012BD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82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ampletrail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7200" y="6172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0086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Mobile App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9918" y="3143249"/>
            <a:ext cx="6929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enterprise Software Solutions Lab Pvt. Ltd.</a:t>
            </a:r>
            <a:endParaRPr lang="en-US" sz="2600" dirty="0">
              <a:latin typeface="Times New Roman" pitchFamily="18" charset="0"/>
            </a:endParaRPr>
          </a:p>
        </p:txBody>
      </p:sp>
      <p:pic>
        <p:nvPicPr>
          <p:cNvPr id="12" name="Picture 11" descr="eSSL Security at Fingertips PNG 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1" y="714357"/>
            <a:ext cx="2824391" cy="1771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2237" y="6072206"/>
            <a:ext cx="19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hlinkClick r:id="rId4"/>
              </a:rPr>
              <a:t>www.ampletrails.com</a:t>
            </a:r>
            <a:endParaRPr lang="en-US" sz="1600" dirty="0"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14" y="4375651"/>
            <a:ext cx="4219098" cy="7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 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12520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52728" y="142852"/>
            <a:ext cx="7715272" cy="785818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59" y="1166818"/>
            <a:ext cx="8510749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4" y="4286256"/>
            <a:ext cx="2914974" cy="2378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57694"/>
            <a:ext cx="2833678" cy="2319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7393" y="6295274"/>
            <a:ext cx="153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www.ampletrails.com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952728" y="246768"/>
            <a:ext cx="771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2400" b="1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View Mark Attendance Photo and Location Map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0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PT 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1252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479353"/>
            <a:ext cx="7543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024034" y="1500174"/>
            <a:ext cx="6400800" cy="35965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u="sng" dirty="0"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90" y="1357299"/>
            <a:ext cx="2643206" cy="4572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27393" y="6295274"/>
            <a:ext cx="153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www.ampletrails.com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781800"/>
            <a:ext cx="9144000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952728" y="300336"/>
            <a:ext cx="771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Employee self service Android App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1955" r="3697" b="1955"/>
          <a:stretch/>
        </p:blipFill>
        <p:spPr>
          <a:xfrm>
            <a:off x="1778015" y="1252083"/>
            <a:ext cx="5339665" cy="49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 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1252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7393" y="6295274"/>
            <a:ext cx="153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www.ampletrails.com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952728" y="246768"/>
            <a:ext cx="771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Main Page </a:t>
            </a:r>
            <a:endParaRPr lang="en-IN" sz="240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C:\Users\DEEPAKSHI.ESSLINDIA\Desktop\attachments\Screenshot_20190125-12443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293792"/>
            <a:ext cx="2957028" cy="487840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95728" y="1479163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URL: 111.126.79.105:85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1282" y="4501855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Login Name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9890" y="4891849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Login Password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348171" y="4596254"/>
            <a:ext cx="428628" cy="180537"/>
          </a:xfrm>
          <a:prstGeom prst="rightArrow">
            <a:avLst>
              <a:gd name="adj1" fmla="val 2117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67100" y="4986248"/>
            <a:ext cx="428628" cy="180537"/>
          </a:xfrm>
          <a:prstGeom prst="rightArrow">
            <a:avLst>
              <a:gd name="adj1" fmla="val 2117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345843" y="1565126"/>
            <a:ext cx="428628" cy="180537"/>
          </a:xfrm>
          <a:prstGeom prst="rightArrow">
            <a:avLst>
              <a:gd name="adj1" fmla="val 2117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125208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52728" y="214290"/>
            <a:ext cx="7715272" cy="78581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7393" y="6295274"/>
            <a:ext cx="153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www.ampletrails.com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52728" y="246768"/>
            <a:ext cx="771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400" b="1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8914" name="Picture 2" descr="C:\Users\DEEPAKSHI.ESSLINDIA\Desktop\attachments\Screenshot_20190125-12444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4678" y="1155488"/>
            <a:ext cx="2722645" cy="50395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52728" y="246768"/>
            <a:ext cx="771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Department Welcome Page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12520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52728" y="214290"/>
            <a:ext cx="7715272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7393" y="6295274"/>
            <a:ext cx="153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www.ampletrails.com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38" name="Picture 2" descr="C:\Users\DEEPAKSHI.ESSLINDIA\Desktop\attachments\Screenshot_20190125-1244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7321" y="1558461"/>
            <a:ext cx="2663280" cy="4937760"/>
          </a:xfrm>
          <a:prstGeom prst="rect">
            <a:avLst/>
          </a:prstGeom>
          <a:noFill/>
        </p:spPr>
      </p:pic>
      <p:pic>
        <p:nvPicPr>
          <p:cNvPr id="39939" name="Picture 3" descr="C:\Users\DEEPAKSHI.ESSLINDIA\Desktop\attachments\Screenshot_20190125-12450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607739"/>
            <a:ext cx="2710322" cy="49377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71921" y="1143000"/>
            <a:ext cx="179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Employee Login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1222" y="1186444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Manager Login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52728" y="300336"/>
            <a:ext cx="771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Employee self service Android App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12520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52728" y="214290"/>
            <a:ext cx="7715272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7393" y="6295274"/>
            <a:ext cx="153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www.ampletrails.com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3" name="Picture 3" descr="C:\Users\DEEPAKSHI.ESSLINDIA\Desktop\attachments\Screenshot_20190125-124527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4609" y="1567317"/>
            <a:ext cx="2514600" cy="457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52728" y="300336"/>
            <a:ext cx="771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Employee self service Android App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6854" y="1150752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Mark </a:t>
            </a:r>
            <a:r>
              <a:rPr lang="en-US" sz="1600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Attendance</a:t>
            </a:r>
            <a:endParaRPr lang="en-US" sz="1600" b="1" dirty="0"/>
          </a:p>
        </p:txBody>
      </p:sp>
      <p:pic>
        <p:nvPicPr>
          <p:cNvPr id="12" name="Picture 2" descr="C:\Users\DEEPAKSHI.ESSLINDIA\Desktop\attachments\Screenshot_20190125-124535.pn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5405" y="1567317"/>
            <a:ext cx="2514600" cy="4572000"/>
          </a:xfrm>
          <a:prstGeom prst="rect">
            <a:avLst/>
          </a:prstGeom>
          <a:noFill/>
        </p:spPr>
      </p:pic>
      <p:pic>
        <p:nvPicPr>
          <p:cNvPr id="13" name="Picture 3" descr="C:\Users\DEEPAKSHI.ESSLINDIA\Desktop\attachments\Screenshot_20190125-124541.pn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1567317"/>
            <a:ext cx="2514600" cy="457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37432" y="1150752"/>
            <a:ext cx="171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Manage Leaves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35998" y="1150752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Apply Leave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743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12520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52728" y="214290"/>
            <a:ext cx="7715272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7393" y="6295274"/>
            <a:ext cx="153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www.ampletrails.com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0" name="Picture 2" descr="C:\Users\DEEPAKSHI.ESSLINDIA\Desktop\attachments\Screenshot_20190125-124610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1187" y="1723273"/>
            <a:ext cx="2514600" cy="4572000"/>
          </a:xfrm>
          <a:prstGeom prst="rect">
            <a:avLst/>
          </a:prstGeom>
          <a:noFill/>
        </p:spPr>
      </p:pic>
      <p:pic>
        <p:nvPicPr>
          <p:cNvPr id="43011" name="Picture 3" descr="C:\Users\DEEPAKSHI.ESSLINDIA\Desktop\attachments\Screenshot_20190125-124620.pn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214" y="1723273"/>
            <a:ext cx="2514600" cy="457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52728" y="300336"/>
            <a:ext cx="771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Employee self service Android App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5801" y="1230868"/>
            <a:ext cx="184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Attendance Logs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70894" y="123086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Punch Logs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963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12520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52728" y="214290"/>
            <a:ext cx="7715272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7393" y="6295274"/>
            <a:ext cx="153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www.ampletrails.com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34" name="Picture 2" descr="C:\Users\DEEPAKSHI.ESSLINDIA\Desktop\attachments\Screenshot_20190125-124629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1190" y="1654741"/>
            <a:ext cx="2514600" cy="4572000"/>
          </a:xfrm>
          <a:prstGeom prst="rect">
            <a:avLst/>
          </a:prstGeom>
          <a:noFill/>
        </p:spPr>
      </p:pic>
      <p:pic>
        <p:nvPicPr>
          <p:cNvPr id="44036" name="Picture 4" descr="C:\Users\DEEPAKSHI.ESSLINDIA\Desktop\attachments\Screenshot_20190125-124645.pn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214" y="1654741"/>
            <a:ext cx="2514600" cy="457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52728" y="300336"/>
            <a:ext cx="771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Employee self service Android App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6636" y="1230868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Manage OD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47841" y="1230868"/>
            <a:ext cx="119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Apply OD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14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T  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12520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52728" y="142852"/>
            <a:ext cx="7715272" cy="785818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2" y="1571612"/>
            <a:ext cx="8143932" cy="4127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9752" y="6000768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Click Mobile Option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2452662" y="5286388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27393" y="6295274"/>
            <a:ext cx="153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www.ampletrails.com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6629400"/>
            <a:ext cx="9144000" cy="22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738414" y="246768"/>
            <a:ext cx="792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2400" b="1" dirty="0">
                <a:solidFill>
                  <a:schemeClr val="bg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View Mark Attendance in eTimeTrackLite Application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4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thomas</dc:creator>
  <cp:lastModifiedBy>Mayank Jain</cp:lastModifiedBy>
  <cp:revision>3</cp:revision>
  <dcterms:created xsi:type="dcterms:W3CDTF">2019-08-24T04:56:55Z</dcterms:created>
  <dcterms:modified xsi:type="dcterms:W3CDTF">2023-05-18T11:32:26Z</dcterms:modified>
</cp:coreProperties>
</file>