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handoutMasterIdLst>
    <p:handoutMasterId r:id="rId17"/>
  </p:handoutMasterIdLst>
  <p:sldIdLst>
    <p:sldId id="321" r:id="rId4"/>
    <p:sldId id="277" r:id="rId5"/>
    <p:sldId id="339" r:id="rId6"/>
    <p:sldId id="290" r:id="rId7"/>
    <p:sldId id="389" r:id="rId8"/>
    <p:sldId id="323" r:id="rId9"/>
    <p:sldId id="391" r:id="rId10"/>
    <p:sldId id="390" r:id="rId11"/>
    <p:sldId id="392" r:id="rId12"/>
    <p:sldId id="310" r:id="rId13"/>
    <p:sldId id="283" r:id="rId14"/>
    <p:sldId id="289"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autoAdjust="0"/>
    <p:restoredTop sz="94660"/>
  </p:normalViewPr>
  <p:slideViewPr>
    <p:cSldViewPr snapToGrid="0" showGuides="1">
      <p:cViewPr varScale="1">
        <p:scale>
          <a:sx n="115" d="100"/>
          <a:sy n="115" d="100"/>
        </p:scale>
        <p:origin x="396" y="108"/>
      </p:cViewPr>
      <p:guideLst>
        <p:guide orient="horz" pos="2184"/>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overlap val="-9"/>
        <c:axId val="175139072"/>
        <c:axId val="179299456"/>
      </c:barChart>
      <c:catAx>
        <c:axId val="175139072"/>
        <c:scaling>
          <c:orientation val="minMax"/>
        </c:scaling>
        <c:delete val="1"/>
        <c:axPos val="b"/>
        <c:numFmt formatCode="General" sourceLinked="0"/>
        <c:majorTickMark val="out"/>
        <c:minorTickMark val="none"/>
        <c:tickLblPos val="nextTo"/>
        <c:crossAx val="179299456"/>
        <c:crosses val="autoZero"/>
        <c:auto val="1"/>
        <c:lblAlgn val="ctr"/>
        <c:lblOffset val="100"/>
        <c:noMultiLvlLbl val="0"/>
      </c:catAx>
      <c:valAx>
        <c:axId val="179299456"/>
        <c:scaling>
          <c:orientation val="minMax"/>
        </c:scaling>
        <c:delete val="1"/>
        <c:axPos val="l"/>
        <c:numFmt formatCode="General" sourceLinked="1"/>
        <c:majorTickMark val="out"/>
        <c:minorTickMark val="none"/>
        <c:tickLblPos val="nextTo"/>
        <c:crossAx val="175139072"/>
        <c:crosses val="autoZero"/>
        <c:crossBetween val="between"/>
      </c:valAx>
      <c:spPr>
        <a:effectLst>
          <a:glow>
            <a:schemeClr val="accent1">
              <a:alpha val="0"/>
            </a:schemeClr>
          </a:glow>
        </a:effectLst>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56DD12-B193-4E22-ACE2-8FBE58C3D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618225-0816-4989-AD5D-92146C245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817CC4-E4B0-476F-8A32-272964BBE1E1}" type="datetimeFigureOut">
              <a:rPr lang="en-US" smtClean="0"/>
              <a:pPr/>
              <a:t>5/18/2022</a:t>
            </a:fld>
            <a:endParaRPr lang="en-US"/>
          </a:p>
        </p:txBody>
      </p:sp>
      <p:sp>
        <p:nvSpPr>
          <p:cNvPr id="4" name="Footer Placeholder 3">
            <a:extLst>
              <a:ext uri="{FF2B5EF4-FFF2-40B4-BE49-F238E27FC236}">
                <a16:creationId xmlns:a16="http://schemas.microsoft.com/office/drawing/2014/main" id="{50EBFFFD-D99A-4FF4-BAB5-3E93E4844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A0F671-3F79-4C58-AE82-DEA7D9A93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16394-84F9-4AFC-9B88-FF24F7D6C0B3}" type="slidenum">
              <a:rPr lang="en-US" smtClean="0"/>
              <a:pPr/>
              <a:t>‹#›</a:t>
            </a:fld>
            <a:endParaRPr lang="en-US"/>
          </a:p>
        </p:txBody>
      </p:sp>
    </p:spTree>
    <p:extLst>
      <p:ext uri="{BB962C8B-B14F-4D97-AF65-F5344CB8AC3E}">
        <p14:creationId xmlns:p14="http://schemas.microsoft.com/office/powerpoint/2010/main" val="21395714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2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30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6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08EA9A-09A1-472B-8171-560F07E9BE10}"/>
              </a:ext>
            </a:extLst>
          </p:cNvPr>
          <p:cNvSpPr/>
          <p:nvPr userDrawn="1"/>
        </p:nvSpPr>
        <p:spPr>
          <a:xfrm>
            <a:off x="7156174" y="1655064"/>
            <a:ext cx="5035826" cy="3547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3C633C0B-F6B0-4E3B-B4EF-EFCDFDB90B36}"/>
              </a:ext>
            </a:extLst>
          </p:cNvPr>
          <p:cNvSpPr>
            <a:spLocks noGrp="1"/>
          </p:cNvSpPr>
          <p:nvPr>
            <p:ph type="pic" sz="quarter" idx="15" hasCustomPrompt="1"/>
          </p:nvPr>
        </p:nvSpPr>
        <p:spPr>
          <a:xfrm>
            <a:off x="3344908" y="320600"/>
            <a:ext cx="7559781" cy="6398252"/>
          </a:xfrm>
          <a:custGeom>
            <a:avLst/>
            <a:gdLst>
              <a:gd name="connsiteX0" fmla="*/ 984637 w 7559781"/>
              <a:gd name="connsiteY0" fmla="*/ 4087029 h 6398252"/>
              <a:gd name="connsiteX1" fmla="*/ 939567 w 7559781"/>
              <a:gd name="connsiteY1" fmla="*/ 4114985 h 6398252"/>
              <a:gd name="connsiteX2" fmla="*/ 926941 w 7559781"/>
              <a:gd name="connsiteY2" fmla="*/ 4126468 h 6398252"/>
              <a:gd name="connsiteX3" fmla="*/ 895393 w 7559781"/>
              <a:gd name="connsiteY3" fmla="*/ 4169019 h 6398252"/>
              <a:gd name="connsiteX4" fmla="*/ 894052 w 7559781"/>
              <a:gd name="connsiteY4" fmla="*/ 4231736 h 6398252"/>
              <a:gd name="connsiteX5" fmla="*/ 934996 w 7559781"/>
              <a:gd name="connsiteY5" fmla="*/ 4309205 h 6398252"/>
              <a:gd name="connsiteX6" fmla="*/ 971167 w 7559781"/>
              <a:gd name="connsiteY6" fmla="*/ 4295709 h 6398252"/>
              <a:gd name="connsiteX7" fmla="*/ 965136 w 7559781"/>
              <a:gd name="connsiteY7" fmla="*/ 4234307 h 6398252"/>
              <a:gd name="connsiteX8" fmla="*/ 953206 w 7559781"/>
              <a:gd name="connsiteY8" fmla="*/ 4164172 h 6398252"/>
              <a:gd name="connsiteX9" fmla="*/ 963984 w 7559781"/>
              <a:gd name="connsiteY9" fmla="*/ 4160625 h 6398252"/>
              <a:gd name="connsiteX10" fmla="*/ 979502 w 7559781"/>
              <a:gd name="connsiteY10" fmla="*/ 4180682 h 6398252"/>
              <a:gd name="connsiteX11" fmla="*/ 987857 w 7559781"/>
              <a:gd name="connsiteY11" fmla="*/ 4310126 h 6398252"/>
              <a:gd name="connsiteX12" fmla="*/ 1007301 w 7559781"/>
              <a:gd name="connsiteY12" fmla="*/ 4391963 h 6398252"/>
              <a:gd name="connsiteX13" fmla="*/ 1106349 w 7559781"/>
              <a:gd name="connsiteY13" fmla="*/ 4313499 h 6398252"/>
              <a:gd name="connsiteX14" fmla="*/ 1136851 w 7559781"/>
              <a:gd name="connsiteY14" fmla="*/ 4231473 h 6398252"/>
              <a:gd name="connsiteX15" fmla="*/ 1123647 w 7559781"/>
              <a:gd name="connsiteY15" fmla="*/ 4181666 h 6398252"/>
              <a:gd name="connsiteX16" fmla="*/ 1003989 w 7559781"/>
              <a:gd name="connsiteY16" fmla="*/ 4095379 h 6398252"/>
              <a:gd name="connsiteX17" fmla="*/ 984637 w 7559781"/>
              <a:gd name="connsiteY17" fmla="*/ 4087029 h 6398252"/>
              <a:gd name="connsiteX18" fmla="*/ 1712659 w 7559781"/>
              <a:gd name="connsiteY18" fmla="*/ 3790465 h 6398252"/>
              <a:gd name="connsiteX19" fmla="*/ 1659342 w 7559781"/>
              <a:gd name="connsiteY19" fmla="*/ 3830507 h 6398252"/>
              <a:gd name="connsiteX20" fmla="*/ 1650167 w 7559781"/>
              <a:gd name="connsiteY20" fmla="*/ 3827792 h 6398252"/>
              <a:gd name="connsiteX21" fmla="*/ 1603705 w 7559781"/>
              <a:gd name="connsiteY21" fmla="*/ 3978939 h 6398252"/>
              <a:gd name="connsiteX22" fmla="*/ 1572955 w 7559781"/>
              <a:gd name="connsiteY22" fmla="*/ 4200087 h 6398252"/>
              <a:gd name="connsiteX23" fmla="*/ 1573541 w 7559781"/>
              <a:gd name="connsiteY23" fmla="*/ 4221716 h 6398252"/>
              <a:gd name="connsiteX24" fmla="*/ 1614564 w 7559781"/>
              <a:gd name="connsiteY24" fmla="*/ 4589825 h 6398252"/>
              <a:gd name="connsiteX25" fmla="*/ 1638516 w 7559781"/>
              <a:gd name="connsiteY25" fmla="*/ 4706174 h 6398252"/>
              <a:gd name="connsiteX26" fmla="*/ 1698626 w 7559781"/>
              <a:gd name="connsiteY26" fmla="*/ 4750896 h 6398252"/>
              <a:gd name="connsiteX27" fmla="*/ 1739458 w 7559781"/>
              <a:gd name="connsiteY27" fmla="*/ 4794160 h 6398252"/>
              <a:gd name="connsiteX28" fmla="*/ 1735974 w 7559781"/>
              <a:gd name="connsiteY28" fmla="*/ 4966998 h 6398252"/>
              <a:gd name="connsiteX29" fmla="*/ 1816297 w 7559781"/>
              <a:gd name="connsiteY29" fmla="*/ 5067345 h 6398252"/>
              <a:gd name="connsiteX30" fmla="*/ 2491237 w 7559781"/>
              <a:gd name="connsiteY30" fmla="*/ 5270011 h 6398252"/>
              <a:gd name="connsiteX31" fmla="*/ 2680829 w 7559781"/>
              <a:gd name="connsiteY31" fmla="*/ 5334082 h 6398252"/>
              <a:gd name="connsiteX32" fmla="*/ 2721796 w 7559781"/>
              <a:gd name="connsiteY32" fmla="*/ 5292568 h 6398252"/>
              <a:gd name="connsiteX33" fmla="*/ 2710433 w 7559781"/>
              <a:gd name="connsiteY33" fmla="*/ 5137040 h 6398252"/>
              <a:gd name="connsiteX34" fmla="*/ 2852948 w 7559781"/>
              <a:gd name="connsiteY34" fmla="*/ 4939474 h 6398252"/>
              <a:gd name="connsiteX35" fmla="*/ 2891790 w 7559781"/>
              <a:gd name="connsiteY35" fmla="*/ 4928763 h 6398252"/>
              <a:gd name="connsiteX36" fmla="*/ 3101405 w 7559781"/>
              <a:gd name="connsiteY36" fmla="*/ 4998509 h 6398252"/>
              <a:gd name="connsiteX37" fmla="*/ 3164510 w 7559781"/>
              <a:gd name="connsiteY37" fmla="*/ 5060084 h 6398252"/>
              <a:gd name="connsiteX38" fmla="*/ 3214670 w 7559781"/>
              <a:gd name="connsiteY38" fmla="*/ 5079413 h 6398252"/>
              <a:gd name="connsiteX39" fmla="*/ 3249585 w 7559781"/>
              <a:gd name="connsiteY39" fmla="*/ 5006924 h 6398252"/>
              <a:gd name="connsiteX40" fmla="*/ 3216504 w 7559781"/>
              <a:gd name="connsiteY40" fmla="*/ 4875901 h 6398252"/>
              <a:gd name="connsiteX41" fmla="*/ 3227364 w 7559781"/>
              <a:gd name="connsiteY41" fmla="*/ 4701750 h 6398252"/>
              <a:gd name="connsiteX42" fmla="*/ 3255997 w 7559781"/>
              <a:gd name="connsiteY42" fmla="*/ 4658086 h 6398252"/>
              <a:gd name="connsiteX43" fmla="*/ 3280147 w 7559781"/>
              <a:gd name="connsiteY43" fmla="*/ 4598377 h 6398252"/>
              <a:gd name="connsiteX44" fmla="*/ 3218589 w 7559781"/>
              <a:gd name="connsiteY44" fmla="*/ 4582159 h 6398252"/>
              <a:gd name="connsiteX45" fmla="*/ 3190700 w 7559781"/>
              <a:gd name="connsiteY45" fmla="*/ 4581144 h 6398252"/>
              <a:gd name="connsiteX46" fmla="*/ 2942961 w 7559781"/>
              <a:gd name="connsiteY46" fmla="*/ 4547516 h 6398252"/>
              <a:gd name="connsiteX47" fmla="*/ 2398508 w 7559781"/>
              <a:gd name="connsiteY47" fmla="*/ 4375969 h 6398252"/>
              <a:gd name="connsiteX48" fmla="*/ 1970318 w 7559781"/>
              <a:gd name="connsiteY48" fmla="*/ 4115834 h 6398252"/>
              <a:gd name="connsiteX49" fmla="*/ 1763579 w 7559781"/>
              <a:gd name="connsiteY49" fmla="*/ 3833155 h 6398252"/>
              <a:gd name="connsiteX50" fmla="*/ 1712659 w 7559781"/>
              <a:gd name="connsiteY50" fmla="*/ 3790465 h 6398252"/>
              <a:gd name="connsiteX51" fmla="*/ 2263564 w 7559781"/>
              <a:gd name="connsiteY51" fmla="*/ 2436221 h 6398252"/>
              <a:gd name="connsiteX52" fmla="*/ 2242194 w 7559781"/>
              <a:gd name="connsiteY52" fmla="*/ 2461548 h 6398252"/>
              <a:gd name="connsiteX53" fmla="*/ 2200097 w 7559781"/>
              <a:gd name="connsiteY53" fmla="*/ 2585297 h 6398252"/>
              <a:gd name="connsiteX54" fmla="*/ 2203915 w 7559781"/>
              <a:gd name="connsiteY54" fmla="*/ 2612870 h 6398252"/>
              <a:gd name="connsiteX55" fmla="*/ 2237689 w 7559781"/>
              <a:gd name="connsiteY55" fmla="*/ 2613381 h 6398252"/>
              <a:gd name="connsiteX56" fmla="*/ 2318035 w 7559781"/>
              <a:gd name="connsiteY56" fmla="*/ 2545851 h 6398252"/>
              <a:gd name="connsiteX57" fmla="*/ 2327500 w 7559781"/>
              <a:gd name="connsiteY57" fmla="*/ 2486037 h 6398252"/>
              <a:gd name="connsiteX58" fmla="*/ 2323489 w 7559781"/>
              <a:gd name="connsiteY58" fmla="*/ 2453950 h 6398252"/>
              <a:gd name="connsiteX59" fmla="*/ 2296634 w 7559781"/>
              <a:gd name="connsiteY59" fmla="*/ 2437742 h 6398252"/>
              <a:gd name="connsiteX60" fmla="*/ 2263564 w 7559781"/>
              <a:gd name="connsiteY60" fmla="*/ 2436221 h 6398252"/>
              <a:gd name="connsiteX61" fmla="*/ 3840087 w 7559781"/>
              <a:gd name="connsiteY61" fmla="*/ 1748 h 6398252"/>
              <a:gd name="connsiteX62" fmla="*/ 3939945 w 7559781"/>
              <a:gd name="connsiteY62" fmla="*/ 23970 h 6398252"/>
              <a:gd name="connsiteX63" fmla="*/ 4039690 w 7559781"/>
              <a:gd name="connsiteY63" fmla="*/ 50236 h 6398252"/>
              <a:gd name="connsiteX64" fmla="*/ 4075841 w 7559781"/>
              <a:gd name="connsiteY64" fmla="*/ 67168 h 6398252"/>
              <a:gd name="connsiteX65" fmla="*/ 4236461 w 7559781"/>
              <a:gd name="connsiteY65" fmla="*/ 200498 h 6398252"/>
              <a:gd name="connsiteX66" fmla="*/ 4344152 w 7559781"/>
              <a:gd name="connsiteY66" fmla="*/ 375295 h 6398252"/>
              <a:gd name="connsiteX67" fmla="*/ 4321427 w 7559781"/>
              <a:gd name="connsiteY67" fmla="*/ 711824 h 6398252"/>
              <a:gd name="connsiteX68" fmla="*/ 4284466 w 7559781"/>
              <a:gd name="connsiteY68" fmla="*/ 830857 h 6398252"/>
              <a:gd name="connsiteX69" fmla="*/ 4294394 w 7559781"/>
              <a:gd name="connsiteY69" fmla="*/ 886677 h 6398252"/>
              <a:gd name="connsiteX70" fmla="*/ 4294713 w 7559781"/>
              <a:gd name="connsiteY70" fmla="*/ 940406 h 6398252"/>
              <a:gd name="connsiteX71" fmla="*/ 4393161 w 7559781"/>
              <a:gd name="connsiteY71" fmla="*/ 968531 h 6398252"/>
              <a:gd name="connsiteX72" fmla="*/ 4493172 w 7559781"/>
              <a:gd name="connsiteY72" fmla="*/ 962697 h 6398252"/>
              <a:gd name="connsiteX73" fmla="*/ 4559294 w 7559781"/>
              <a:gd name="connsiteY73" fmla="*/ 961801 h 6398252"/>
              <a:gd name="connsiteX74" fmla="*/ 4764125 w 7559781"/>
              <a:gd name="connsiteY74" fmla="*/ 931348 h 6398252"/>
              <a:gd name="connsiteX75" fmla="*/ 4813253 w 7559781"/>
              <a:gd name="connsiteY75" fmla="*/ 920438 h 6398252"/>
              <a:gd name="connsiteX76" fmla="*/ 5445934 w 7559781"/>
              <a:gd name="connsiteY76" fmla="*/ 803025 h 6398252"/>
              <a:gd name="connsiteX77" fmla="*/ 5687652 w 7559781"/>
              <a:gd name="connsiteY77" fmla="*/ 735587 h 6398252"/>
              <a:gd name="connsiteX78" fmla="*/ 6356825 w 7559781"/>
              <a:gd name="connsiteY78" fmla="*/ 658404 h 6398252"/>
              <a:gd name="connsiteX79" fmla="*/ 6780265 w 7559781"/>
              <a:gd name="connsiteY79" fmla="*/ 610800 h 6398252"/>
              <a:gd name="connsiteX80" fmla="*/ 6967693 w 7559781"/>
              <a:gd name="connsiteY80" fmla="*/ 540523 h 6398252"/>
              <a:gd name="connsiteX81" fmla="*/ 7256702 w 7559781"/>
              <a:gd name="connsiteY81" fmla="*/ 479342 h 6398252"/>
              <a:gd name="connsiteX82" fmla="*/ 7301305 w 7559781"/>
              <a:gd name="connsiteY82" fmla="*/ 489950 h 6398252"/>
              <a:gd name="connsiteX83" fmla="*/ 7320848 w 7559781"/>
              <a:gd name="connsiteY83" fmla="*/ 531498 h 6398252"/>
              <a:gd name="connsiteX84" fmla="*/ 7345557 w 7559781"/>
              <a:gd name="connsiteY84" fmla="*/ 563503 h 6398252"/>
              <a:gd name="connsiteX85" fmla="*/ 7386299 w 7559781"/>
              <a:gd name="connsiteY85" fmla="*/ 630688 h 6398252"/>
              <a:gd name="connsiteX86" fmla="*/ 7407962 w 7559781"/>
              <a:gd name="connsiteY86" fmla="*/ 657800 h 6398252"/>
              <a:gd name="connsiteX87" fmla="*/ 7466701 w 7559781"/>
              <a:gd name="connsiteY87" fmla="*/ 697879 h 6398252"/>
              <a:gd name="connsiteX88" fmla="*/ 7492779 w 7559781"/>
              <a:gd name="connsiteY88" fmla="*/ 734530 h 6398252"/>
              <a:gd name="connsiteX89" fmla="*/ 7462893 w 7559781"/>
              <a:gd name="connsiteY89" fmla="*/ 768096 h 6398252"/>
              <a:gd name="connsiteX90" fmla="*/ 7500996 w 7559781"/>
              <a:gd name="connsiteY90" fmla="*/ 762406 h 6398252"/>
              <a:gd name="connsiteX91" fmla="*/ 7550665 w 7559781"/>
              <a:gd name="connsiteY91" fmla="*/ 785081 h 6398252"/>
              <a:gd name="connsiteX92" fmla="*/ 7541459 w 7559781"/>
              <a:gd name="connsiteY92" fmla="*/ 852457 h 6398252"/>
              <a:gd name="connsiteX93" fmla="*/ 7438420 w 7559781"/>
              <a:gd name="connsiteY93" fmla="*/ 911528 h 6398252"/>
              <a:gd name="connsiteX94" fmla="*/ 7414221 w 7559781"/>
              <a:gd name="connsiteY94" fmla="*/ 934302 h 6398252"/>
              <a:gd name="connsiteX95" fmla="*/ 7439406 w 7559781"/>
              <a:gd name="connsiteY95" fmla="*/ 953728 h 6398252"/>
              <a:gd name="connsiteX96" fmla="*/ 7457033 w 7559781"/>
              <a:gd name="connsiteY96" fmla="*/ 973410 h 6398252"/>
              <a:gd name="connsiteX97" fmla="*/ 7441505 w 7559781"/>
              <a:gd name="connsiteY97" fmla="*/ 993014 h 6398252"/>
              <a:gd name="connsiteX98" fmla="*/ 7285844 w 7559781"/>
              <a:gd name="connsiteY98" fmla="*/ 1000596 h 6398252"/>
              <a:gd name="connsiteX99" fmla="*/ 6973888 w 7559781"/>
              <a:gd name="connsiteY99" fmla="*/ 908309 h 6398252"/>
              <a:gd name="connsiteX100" fmla="*/ 6958581 w 7559781"/>
              <a:gd name="connsiteY100" fmla="*/ 907771 h 6398252"/>
              <a:gd name="connsiteX101" fmla="*/ 6538171 w 7559781"/>
              <a:gd name="connsiteY101" fmla="*/ 951032 h 6398252"/>
              <a:gd name="connsiteX102" fmla="*/ 6298069 w 7559781"/>
              <a:gd name="connsiteY102" fmla="*/ 1021442 h 6398252"/>
              <a:gd name="connsiteX103" fmla="*/ 5839699 w 7559781"/>
              <a:gd name="connsiteY103" fmla="*/ 1132301 h 6398252"/>
              <a:gd name="connsiteX104" fmla="*/ 5678379 w 7559781"/>
              <a:gd name="connsiteY104" fmla="*/ 1169141 h 6398252"/>
              <a:gd name="connsiteX105" fmla="*/ 5559997 w 7559781"/>
              <a:gd name="connsiteY105" fmla="*/ 1199975 h 6398252"/>
              <a:gd name="connsiteX106" fmla="*/ 5426071 w 7559781"/>
              <a:gd name="connsiteY106" fmla="*/ 1241180 h 6398252"/>
              <a:gd name="connsiteX107" fmla="*/ 5210032 w 7559781"/>
              <a:gd name="connsiteY107" fmla="*/ 1324694 h 6398252"/>
              <a:gd name="connsiteX108" fmla="*/ 4674231 w 7559781"/>
              <a:gd name="connsiteY108" fmla="*/ 1504197 h 6398252"/>
              <a:gd name="connsiteX109" fmla="*/ 4608323 w 7559781"/>
              <a:gd name="connsiteY109" fmla="*/ 1524611 h 6398252"/>
              <a:gd name="connsiteX110" fmla="*/ 4493723 w 7559781"/>
              <a:gd name="connsiteY110" fmla="*/ 1604210 h 6398252"/>
              <a:gd name="connsiteX111" fmla="*/ 4188931 w 7559781"/>
              <a:gd name="connsiteY111" fmla="*/ 2050123 h 6398252"/>
              <a:gd name="connsiteX112" fmla="*/ 4173839 w 7559781"/>
              <a:gd name="connsiteY112" fmla="*/ 2118000 h 6398252"/>
              <a:gd name="connsiteX113" fmla="*/ 4175630 w 7559781"/>
              <a:gd name="connsiteY113" fmla="*/ 2299137 h 6398252"/>
              <a:gd name="connsiteX114" fmla="*/ 4204568 w 7559781"/>
              <a:gd name="connsiteY114" fmla="*/ 2388522 h 6398252"/>
              <a:gd name="connsiteX115" fmla="*/ 4356802 w 7559781"/>
              <a:gd name="connsiteY115" fmla="*/ 2462495 h 6398252"/>
              <a:gd name="connsiteX116" fmla="*/ 4448025 w 7559781"/>
              <a:gd name="connsiteY116" fmla="*/ 2465285 h 6398252"/>
              <a:gd name="connsiteX117" fmla="*/ 4640809 w 7559781"/>
              <a:gd name="connsiteY117" fmla="*/ 2645050 h 6398252"/>
              <a:gd name="connsiteX118" fmla="*/ 4691258 w 7559781"/>
              <a:gd name="connsiteY118" fmla="*/ 2925644 h 6398252"/>
              <a:gd name="connsiteX119" fmla="*/ 4682677 w 7559781"/>
              <a:gd name="connsiteY119" fmla="*/ 3042346 h 6398252"/>
              <a:gd name="connsiteX120" fmla="*/ 4549566 w 7559781"/>
              <a:gd name="connsiteY120" fmla="*/ 3506618 h 6398252"/>
              <a:gd name="connsiteX121" fmla="*/ 4226656 w 7559781"/>
              <a:gd name="connsiteY121" fmla="*/ 4211094 h 6398252"/>
              <a:gd name="connsiteX122" fmla="*/ 3959434 w 7559781"/>
              <a:gd name="connsiteY122" fmla="*/ 4715518 h 6398252"/>
              <a:gd name="connsiteX123" fmla="*/ 3950626 w 7559781"/>
              <a:gd name="connsiteY123" fmla="*/ 4754571 h 6398252"/>
              <a:gd name="connsiteX124" fmla="*/ 3931478 w 7559781"/>
              <a:gd name="connsiteY124" fmla="*/ 4894339 h 6398252"/>
              <a:gd name="connsiteX125" fmla="*/ 3855884 w 7559781"/>
              <a:gd name="connsiteY125" fmla="*/ 4994707 h 6398252"/>
              <a:gd name="connsiteX126" fmla="*/ 3824442 w 7559781"/>
              <a:gd name="connsiteY126" fmla="*/ 5022575 h 6398252"/>
              <a:gd name="connsiteX127" fmla="*/ 3680928 w 7559781"/>
              <a:gd name="connsiteY127" fmla="*/ 5168708 h 6398252"/>
              <a:gd name="connsiteX128" fmla="*/ 3636141 w 7559781"/>
              <a:gd name="connsiteY128" fmla="*/ 5320098 h 6398252"/>
              <a:gd name="connsiteX129" fmla="*/ 3755226 w 7559781"/>
              <a:gd name="connsiteY129" fmla="*/ 5442888 h 6398252"/>
              <a:gd name="connsiteX130" fmla="*/ 4030045 w 7559781"/>
              <a:gd name="connsiteY130" fmla="*/ 5613494 h 6398252"/>
              <a:gd name="connsiteX131" fmla="*/ 4014511 w 7559781"/>
              <a:gd name="connsiteY131" fmla="*/ 5859103 h 6398252"/>
              <a:gd name="connsiteX132" fmla="*/ 3930054 w 7559781"/>
              <a:gd name="connsiteY132" fmla="*/ 5912697 h 6398252"/>
              <a:gd name="connsiteX133" fmla="*/ 3688782 w 7559781"/>
              <a:gd name="connsiteY133" fmla="*/ 5988748 h 6398252"/>
              <a:gd name="connsiteX134" fmla="*/ 3458155 w 7559781"/>
              <a:gd name="connsiteY134" fmla="*/ 6008577 h 6398252"/>
              <a:gd name="connsiteX135" fmla="*/ 3404033 w 7559781"/>
              <a:gd name="connsiteY135" fmla="*/ 6037217 h 6398252"/>
              <a:gd name="connsiteX136" fmla="*/ 3378300 w 7559781"/>
              <a:gd name="connsiteY136" fmla="*/ 6072761 h 6398252"/>
              <a:gd name="connsiteX137" fmla="*/ 3271749 w 7559781"/>
              <a:gd name="connsiteY137" fmla="*/ 6099863 h 6398252"/>
              <a:gd name="connsiteX138" fmla="*/ 3018852 w 7559781"/>
              <a:gd name="connsiteY138" fmla="*/ 5963928 h 6398252"/>
              <a:gd name="connsiteX139" fmla="*/ 2959515 w 7559781"/>
              <a:gd name="connsiteY139" fmla="*/ 5892989 h 6398252"/>
              <a:gd name="connsiteX140" fmla="*/ 2816311 w 7559781"/>
              <a:gd name="connsiteY140" fmla="*/ 5808715 h 6398252"/>
              <a:gd name="connsiteX141" fmla="*/ 2791175 w 7559781"/>
              <a:gd name="connsiteY141" fmla="*/ 5826225 h 6398252"/>
              <a:gd name="connsiteX142" fmla="*/ 2788314 w 7559781"/>
              <a:gd name="connsiteY142" fmla="*/ 5910941 h 6398252"/>
              <a:gd name="connsiteX143" fmla="*/ 2904177 w 7559781"/>
              <a:gd name="connsiteY143" fmla="*/ 6125576 h 6398252"/>
              <a:gd name="connsiteX144" fmla="*/ 2935049 w 7559781"/>
              <a:gd name="connsiteY144" fmla="*/ 6134210 h 6398252"/>
              <a:gd name="connsiteX145" fmla="*/ 3133802 w 7559781"/>
              <a:gd name="connsiteY145" fmla="*/ 6191761 h 6398252"/>
              <a:gd name="connsiteX146" fmla="*/ 3148364 w 7559781"/>
              <a:gd name="connsiteY146" fmla="*/ 6236979 h 6398252"/>
              <a:gd name="connsiteX147" fmla="*/ 3093065 w 7559781"/>
              <a:gd name="connsiteY147" fmla="*/ 6359816 h 6398252"/>
              <a:gd name="connsiteX148" fmla="*/ 3046888 w 7559781"/>
              <a:gd name="connsiteY148" fmla="*/ 6398252 h 6398252"/>
              <a:gd name="connsiteX149" fmla="*/ 2881546 w 7559781"/>
              <a:gd name="connsiteY149" fmla="*/ 6398252 h 6398252"/>
              <a:gd name="connsiteX150" fmla="*/ 2852457 w 7559781"/>
              <a:gd name="connsiteY150" fmla="*/ 6375447 h 6398252"/>
              <a:gd name="connsiteX151" fmla="*/ 2818113 w 7559781"/>
              <a:gd name="connsiteY151" fmla="*/ 6273986 h 6398252"/>
              <a:gd name="connsiteX152" fmla="*/ 2794080 w 7559781"/>
              <a:gd name="connsiteY152" fmla="*/ 6190791 h 6398252"/>
              <a:gd name="connsiteX153" fmla="*/ 2638352 w 7559781"/>
              <a:gd name="connsiteY153" fmla="*/ 6054419 h 6398252"/>
              <a:gd name="connsiteX154" fmla="*/ 2532414 w 7559781"/>
              <a:gd name="connsiteY154" fmla="*/ 5984162 h 6398252"/>
              <a:gd name="connsiteX155" fmla="*/ 2507098 w 7559781"/>
              <a:gd name="connsiteY155" fmla="*/ 5960958 h 6398252"/>
              <a:gd name="connsiteX156" fmla="*/ 2405839 w 7559781"/>
              <a:gd name="connsiteY156" fmla="*/ 5868138 h 6398252"/>
              <a:gd name="connsiteX157" fmla="*/ 2363756 w 7559781"/>
              <a:gd name="connsiteY157" fmla="*/ 5863670 h 6398252"/>
              <a:gd name="connsiteX158" fmla="*/ 2145012 w 7559781"/>
              <a:gd name="connsiteY158" fmla="*/ 5779251 h 6398252"/>
              <a:gd name="connsiteX159" fmla="*/ 2141849 w 7559781"/>
              <a:gd name="connsiteY159" fmla="*/ 5730918 h 6398252"/>
              <a:gd name="connsiteX160" fmla="*/ 2078550 w 7559781"/>
              <a:gd name="connsiteY160" fmla="*/ 5619394 h 6398252"/>
              <a:gd name="connsiteX161" fmla="*/ 1176269 w 7559781"/>
              <a:gd name="connsiteY161" fmla="*/ 5390880 h 6398252"/>
              <a:gd name="connsiteX162" fmla="*/ 885227 w 7559781"/>
              <a:gd name="connsiteY162" fmla="*/ 5321492 h 6398252"/>
              <a:gd name="connsiteX163" fmla="*/ 845204 w 7559781"/>
              <a:gd name="connsiteY163" fmla="*/ 5328611 h 6398252"/>
              <a:gd name="connsiteX164" fmla="*/ 802786 w 7559781"/>
              <a:gd name="connsiteY164" fmla="*/ 5398631 h 6398252"/>
              <a:gd name="connsiteX165" fmla="*/ 799591 w 7559781"/>
              <a:gd name="connsiteY165" fmla="*/ 5420388 h 6398252"/>
              <a:gd name="connsiteX166" fmla="*/ 835073 w 7559781"/>
              <a:gd name="connsiteY166" fmla="*/ 5537402 h 6398252"/>
              <a:gd name="connsiteX167" fmla="*/ 870520 w 7559781"/>
              <a:gd name="connsiteY167" fmla="*/ 5538159 h 6398252"/>
              <a:gd name="connsiteX168" fmla="*/ 1077958 w 7559781"/>
              <a:gd name="connsiteY168" fmla="*/ 5601772 h 6398252"/>
              <a:gd name="connsiteX169" fmla="*/ 1085930 w 7559781"/>
              <a:gd name="connsiteY169" fmla="*/ 5631321 h 6398252"/>
              <a:gd name="connsiteX170" fmla="*/ 894813 w 7559781"/>
              <a:gd name="connsiteY170" fmla="*/ 5815258 h 6398252"/>
              <a:gd name="connsiteX171" fmla="*/ 885766 w 7559781"/>
              <a:gd name="connsiteY171" fmla="*/ 5816325 h 6398252"/>
              <a:gd name="connsiteX172" fmla="*/ 798306 w 7559781"/>
              <a:gd name="connsiteY172" fmla="*/ 5755277 h 6398252"/>
              <a:gd name="connsiteX173" fmla="*/ 778802 w 7559781"/>
              <a:gd name="connsiteY173" fmla="*/ 5676166 h 6398252"/>
              <a:gd name="connsiteX174" fmla="*/ 745467 w 7559781"/>
              <a:gd name="connsiteY174" fmla="*/ 5586478 h 6398252"/>
              <a:gd name="connsiteX175" fmla="*/ 503159 w 7559781"/>
              <a:gd name="connsiteY175" fmla="*/ 5397050 h 6398252"/>
              <a:gd name="connsiteX176" fmla="*/ 362716 w 7559781"/>
              <a:gd name="connsiteY176" fmla="*/ 5291643 h 6398252"/>
              <a:gd name="connsiteX177" fmla="*/ 276628 w 7559781"/>
              <a:gd name="connsiteY177" fmla="*/ 5284135 h 6398252"/>
              <a:gd name="connsiteX178" fmla="*/ 207606 w 7559781"/>
              <a:gd name="connsiteY178" fmla="*/ 5293151 h 6398252"/>
              <a:gd name="connsiteX179" fmla="*/ 130140 w 7559781"/>
              <a:gd name="connsiteY179" fmla="*/ 5059193 h 6398252"/>
              <a:gd name="connsiteX180" fmla="*/ 190054 w 7559781"/>
              <a:gd name="connsiteY180" fmla="*/ 5005075 h 6398252"/>
              <a:gd name="connsiteX181" fmla="*/ 338049 w 7559781"/>
              <a:gd name="connsiteY181" fmla="*/ 5012438 h 6398252"/>
              <a:gd name="connsiteX182" fmla="*/ 378872 w 7559781"/>
              <a:gd name="connsiteY182" fmla="*/ 5046466 h 6398252"/>
              <a:gd name="connsiteX183" fmla="*/ 405384 w 7559781"/>
              <a:gd name="connsiteY183" fmla="*/ 5131392 h 6398252"/>
              <a:gd name="connsiteX184" fmla="*/ 455586 w 7559781"/>
              <a:gd name="connsiteY184" fmla="*/ 5227317 h 6398252"/>
              <a:gd name="connsiteX185" fmla="*/ 523720 w 7559781"/>
              <a:gd name="connsiteY185" fmla="*/ 5249967 h 6398252"/>
              <a:gd name="connsiteX186" fmla="*/ 585150 w 7559781"/>
              <a:gd name="connsiteY186" fmla="*/ 5262403 h 6398252"/>
              <a:gd name="connsiteX187" fmla="*/ 620327 w 7559781"/>
              <a:gd name="connsiteY187" fmla="*/ 5246368 h 6398252"/>
              <a:gd name="connsiteX188" fmla="*/ 610870 w 7559781"/>
              <a:gd name="connsiteY188" fmla="*/ 5217627 h 6398252"/>
              <a:gd name="connsiteX189" fmla="*/ 598718 w 7559781"/>
              <a:gd name="connsiteY189" fmla="*/ 5167633 h 6398252"/>
              <a:gd name="connsiteX190" fmla="*/ 565394 w 7559781"/>
              <a:gd name="connsiteY190" fmla="*/ 5087178 h 6398252"/>
              <a:gd name="connsiteX191" fmla="*/ 227865 w 7559781"/>
              <a:gd name="connsiteY191" fmla="*/ 4826675 h 6398252"/>
              <a:gd name="connsiteX192" fmla="*/ 23439 w 7559781"/>
              <a:gd name="connsiteY192" fmla="*/ 4651696 h 6398252"/>
              <a:gd name="connsiteX193" fmla="*/ 7612 w 7559781"/>
              <a:gd name="connsiteY193" fmla="*/ 4587145 h 6398252"/>
              <a:gd name="connsiteX194" fmla="*/ 72434 w 7559781"/>
              <a:gd name="connsiteY194" fmla="*/ 4588111 h 6398252"/>
              <a:gd name="connsiteX195" fmla="*/ 134364 w 7559781"/>
              <a:gd name="connsiteY195" fmla="*/ 4557540 h 6398252"/>
              <a:gd name="connsiteX196" fmla="*/ 262522 w 7559781"/>
              <a:gd name="connsiteY196" fmla="*/ 4422831 h 6398252"/>
              <a:gd name="connsiteX197" fmla="*/ 391909 w 7559781"/>
              <a:gd name="connsiteY197" fmla="*/ 4417205 h 6398252"/>
              <a:gd name="connsiteX198" fmla="*/ 600879 w 7559781"/>
              <a:gd name="connsiteY198" fmla="*/ 4468049 h 6398252"/>
              <a:gd name="connsiteX199" fmla="*/ 653191 w 7559781"/>
              <a:gd name="connsiteY199" fmla="*/ 4475045 h 6398252"/>
              <a:gd name="connsiteX200" fmla="*/ 863768 w 7559781"/>
              <a:gd name="connsiteY200" fmla="*/ 4431072 h 6398252"/>
              <a:gd name="connsiteX201" fmla="*/ 869396 w 7559781"/>
              <a:gd name="connsiteY201" fmla="*/ 4423009 h 6398252"/>
              <a:gd name="connsiteX202" fmla="*/ 855492 w 7559781"/>
              <a:gd name="connsiteY202" fmla="*/ 4405924 h 6398252"/>
              <a:gd name="connsiteX203" fmla="*/ 900536 w 7559781"/>
              <a:gd name="connsiteY203" fmla="*/ 4399541 h 6398252"/>
              <a:gd name="connsiteX204" fmla="*/ 893230 w 7559781"/>
              <a:gd name="connsiteY204" fmla="*/ 4358467 h 6398252"/>
              <a:gd name="connsiteX205" fmla="*/ 876539 w 7559781"/>
              <a:gd name="connsiteY205" fmla="*/ 4295154 h 6398252"/>
              <a:gd name="connsiteX206" fmla="*/ 845815 w 7559781"/>
              <a:gd name="connsiteY206" fmla="*/ 4259873 h 6398252"/>
              <a:gd name="connsiteX207" fmla="*/ 835762 w 7559781"/>
              <a:gd name="connsiteY207" fmla="*/ 4249165 h 6398252"/>
              <a:gd name="connsiteX208" fmla="*/ 833169 w 7559781"/>
              <a:gd name="connsiteY208" fmla="*/ 4164331 h 6398252"/>
              <a:gd name="connsiteX209" fmla="*/ 860987 w 7559781"/>
              <a:gd name="connsiteY209" fmla="*/ 4021392 h 6398252"/>
              <a:gd name="connsiteX210" fmla="*/ 855627 w 7559781"/>
              <a:gd name="connsiteY210" fmla="*/ 3997355 h 6398252"/>
              <a:gd name="connsiteX211" fmla="*/ 857896 w 7559781"/>
              <a:gd name="connsiteY211" fmla="*/ 3979566 h 6398252"/>
              <a:gd name="connsiteX212" fmla="*/ 904926 w 7559781"/>
              <a:gd name="connsiteY212" fmla="*/ 3929370 h 6398252"/>
              <a:gd name="connsiteX213" fmla="*/ 927722 w 7559781"/>
              <a:gd name="connsiteY213" fmla="*/ 3923141 h 6398252"/>
              <a:gd name="connsiteX214" fmla="*/ 958099 w 7559781"/>
              <a:gd name="connsiteY214" fmla="*/ 3886229 h 6398252"/>
              <a:gd name="connsiteX215" fmla="*/ 969819 w 7559781"/>
              <a:gd name="connsiteY215" fmla="*/ 3799392 h 6398252"/>
              <a:gd name="connsiteX216" fmla="*/ 980349 w 7559781"/>
              <a:gd name="connsiteY216" fmla="*/ 3748626 h 6398252"/>
              <a:gd name="connsiteX217" fmla="*/ 976212 w 7559781"/>
              <a:gd name="connsiteY217" fmla="*/ 3667327 h 6398252"/>
              <a:gd name="connsiteX218" fmla="*/ 961192 w 7559781"/>
              <a:gd name="connsiteY218" fmla="*/ 3604261 h 6398252"/>
              <a:gd name="connsiteX219" fmla="*/ 893033 w 7559781"/>
              <a:gd name="connsiteY219" fmla="*/ 3425692 h 6398252"/>
              <a:gd name="connsiteX220" fmla="*/ 736411 w 7559781"/>
              <a:gd name="connsiteY220" fmla="*/ 2899404 h 6398252"/>
              <a:gd name="connsiteX221" fmla="*/ 623276 w 7559781"/>
              <a:gd name="connsiteY221" fmla="*/ 2361035 h 6398252"/>
              <a:gd name="connsiteX222" fmla="*/ 597246 w 7559781"/>
              <a:gd name="connsiteY222" fmla="*/ 2174973 h 6398252"/>
              <a:gd name="connsiteX223" fmla="*/ 603948 w 7559781"/>
              <a:gd name="connsiteY223" fmla="*/ 1949951 h 6398252"/>
              <a:gd name="connsiteX224" fmla="*/ 681500 w 7559781"/>
              <a:gd name="connsiteY224" fmla="*/ 1738403 h 6398252"/>
              <a:gd name="connsiteX225" fmla="*/ 732226 w 7559781"/>
              <a:gd name="connsiteY225" fmla="*/ 1672338 h 6398252"/>
              <a:gd name="connsiteX226" fmla="*/ 857594 w 7559781"/>
              <a:gd name="connsiteY226" fmla="*/ 1628852 h 6398252"/>
              <a:gd name="connsiteX227" fmla="*/ 933731 w 7559781"/>
              <a:gd name="connsiteY227" fmla="*/ 1610966 h 6398252"/>
              <a:gd name="connsiteX228" fmla="*/ 1280997 w 7559781"/>
              <a:gd name="connsiteY228" fmla="*/ 1691000 h 6398252"/>
              <a:gd name="connsiteX229" fmla="*/ 1618617 w 7559781"/>
              <a:gd name="connsiteY229" fmla="*/ 2065031 h 6398252"/>
              <a:gd name="connsiteX230" fmla="*/ 1712844 w 7559781"/>
              <a:gd name="connsiteY230" fmla="*/ 2182463 h 6398252"/>
              <a:gd name="connsiteX231" fmla="*/ 1735245 w 7559781"/>
              <a:gd name="connsiteY231" fmla="*/ 2204557 h 6398252"/>
              <a:gd name="connsiteX232" fmla="*/ 1810774 w 7559781"/>
              <a:gd name="connsiteY232" fmla="*/ 2195469 h 6398252"/>
              <a:gd name="connsiteX233" fmla="*/ 1895815 w 7559781"/>
              <a:gd name="connsiteY233" fmla="*/ 1977158 h 6398252"/>
              <a:gd name="connsiteX234" fmla="*/ 1964162 w 7559781"/>
              <a:gd name="connsiteY234" fmla="*/ 1695537 h 6398252"/>
              <a:gd name="connsiteX235" fmla="*/ 2226201 w 7559781"/>
              <a:gd name="connsiteY235" fmla="*/ 1394135 h 6398252"/>
              <a:gd name="connsiteX236" fmla="*/ 2540313 w 7559781"/>
              <a:gd name="connsiteY236" fmla="*/ 1199190 h 6398252"/>
              <a:gd name="connsiteX237" fmla="*/ 2673055 w 7559781"/>
              <a:gd name="connsiteY237" fmla="*/ 1154394 h 6398252"/>
              <a:gd name="connsiteX238" fmla="*/ 2769264 w 7559781"/>
              <a:gd name="connsiteY238" fmla="*/ 1130219 h 6398252"/>
              <a:gd name="connsiteX239" fmla="*/ 3029264 w 7559781"/>
              <a:gd name="connsiteY239" fmla="*/ 1110598 h 6398252"/>
              <a:gd name="connsiteX240" fmla="*/ 3170754 w 7559781"/>
              <a:gd name="connsiteY240" fmla="*/ 980581 h 6398252"/>
              <a:gd name="connsiteX241" fmla="*/ 3147978 w 7559781"/>
              <a:gd name="connsiteY241" fmla="*/ 956382 h 6398252"/>
              <a:gd name="connsiteX242" fmla="*/ 3108434 w 7559781"/>
              <a:gd name="connsiteY242" fmla="*/ 950920 h 6398252"/>
              <a:gd name="connsiteX243" fmla="*/ 3078833 w 7559781"/>
              <a:gd name="connsiteY243" fmla="*/ 921957 h 6398252"/>
              <a:gd name="connsiteX244" fmla="*/ 3033355 w 7559781"/>
              <a:gd name="connsiteY244" fmla="*/ 880064 h 6398252"/>
              <a:gd name="connsiteX245" fmla="*/ 2988040 w 7559781"/>
              <a:gd name="connsiteY245" fmla="*/ 869653 h 6398252"/>
              <a:gd name="connsiteX246" fmla="*/ 2942322 w 7559781"/>
              <a:gd name="connsiteY246" fmla="*/ 789772 h 6398252"/>
              <a:gd name="connsiteX247" fmla="*/ 2964930 w 7559781"/>
              <a:gd name="connsiteY247" fmla="*/ 733596 h 6398252"/>
              <a:gd name="connsiteX248" fmla="*/ 2971644 w 7559781"/>
              <a:gd name="connsiteY248" fmla="*/ 704151 h 6398252"/>
              <a:gd name="connsiteX249" fmla="*/ 2987543 w 7559781"/>
              <a:gd name="connsiteY249" fmla="*/ 637761 h 6398252"/>
              <a:gd name="connsiteX250" fmla="*/ 2992164 w 7559781"/>
              <a:gd name="connsiteY250" fmla="*/ 617923 h 6398252"/>
              <a:gd name="connsiteX251" fmla="*/ 2928939 w 7559781"/>
              <a:gd name="connsiteY251" fmla="*/ 512907 h 6398252"/>
              <a:gd name="connsiteX252" fmla="*/ 2933322 w 7559781"/>
              <a:gd name="connsiteY252" fmla="*/ 455083 h 6398252"/>
              <a:gd name="connsiteX253" fmla="*/ 2965105 w 7559781"/>
              <a:gd name="connsiteY253" fmla="*/ 401621 h 6398252"/>
              <a:gd name="connsiteX254" fmla="*/ 3045424 w 7559781"/>
              <a:gd name="connsiteY254" fmla="*/ 315624 h 6398252"/>
              <a:gd name="connsiteX255" fmla="*/ 3142860 w 7559781"/>
              <a:gd name="connsiteY255" fmla="*/ 283083 h 6398252"/>
              <a:gd name="connsiteX256" fmla="*/ 3199716 w 7559781"/>
              <a:gd name="connsiteY256" fmla="*/ 303394 h 6398252"/>
              <a:gd name="connsiteX257" fmla="*/ 3227980 w 7559781"/>
              <a:gd name="connsiteY257" fmla="*/ 355412 h 6398252"/>
              <a:gd name="connsiteX258" fmla="*/ 3288768 w 7559781"/>
              <a:gd name="connsiteY258" fmla="*/ 397843 h 6398252"/>
              <a:gd name="connsiteX259" fmla="*/ 3345291 w 7559781"/>
              <a:gd name="connsiteY259" fmla="*/ 355193 h 6398252"/>
              <a:gd name="connsiteX260" fmla="*/ 3466152 w 7559781"/>
              <a:gd name="connsiteY260" fmla="*/ 139747 h 6398252"/>
              <a:gd name="connsiteX261" fmla="*/ 3553861 w 7559781"/>
              <a:gd name="connsiteY261" fmla="*/ 61670 h 6398252"/>
              <a:gd name="connsiteX262" fmla="*/ 3840087 w 7559781"/>
              <a:gd name="connsiteY262" fmla="*/ 1748 h 639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7559781" h="6398252">
                <a:moveTo>
                  <a:pt x="984637" y="4087029"/>
                </a:moveTo>
                <a:cubicBezTo>
                  <a:pt x="965936" y="4083402"/>
                  <a:pt x="949624" y="4093637"/>
                  <a:pt x="939567" y="4114985"/>
                </a:cubicBezTo>
                <a:cubicBezTo>
                  <a:pt x="937157" y="4119760"/>
                  <a:pt x="931341" y="4126770"/>
                  <a:pt x="926941" y="4126468"/>
                </a:cubicBezTo>
                <a:cubicBezTo>
                  <a:pt x="895272" y="4125579"/>
                  <a:pt x="895241" y="4146773"/>
                  <a:pt x="895393" y="4169019"/>
                </a:cubicBezTo>
                <a:cubicBezTo>
                  <a:pt x="895361" y="4190214"/>
                  <a:pt x="893654" y="4211162"/>
                  <a:pt x="894052" y="4231736"/>
                </a:cubicBezTo>
                <a:cubicBezTo>
                  <a:pt x="894405" y="4264269"/>
                  <a:pt x="910241" y="4289161"/>
                  <a:pt x="934996" y="4309205"/>
                </a:cubicBezTo>
                <a:cubicBezTo>
                  <a:pt x="955218" y="4325167"/>
                  <a:pt x="967671" y="4321866"/>
                  <a:pt x="971167" y="4295709"/>
                </a:cubicBezTo>
                <a:cubicBezTo>
                  <a:pt x="973681" y="4276247"/>
                  <a:pt x="968263" y="4254938"/>
                  <a:pt x="965136" y="4234307"/>
                </a:cubicBezTo>
                <a:cubicBezTo>
                  <a:pt x="962069" y="4210947"/>
                  <a:pt x="957325" y="4187343"/>
                  <a:pt x="953206" y="4164172"/>
                </a:cubicBezTo>
                <a:cubicBezTo>
                  <a:pt x="956798" y="4162988"/>
                  <a:pt x="960391" y="4161806"/>
                  <a:pt x="963984" y="4160625"/>
                </a:cubicBezTo>
                <a:cubicBezTo>
                  <a:pt x="969508" y="4167247"/>
                  <a:pt x="978813" y="4173741"/>
                  <a:pt x="979502" y="4180682"/>
                </a:cubicBezTo>
                <a:cubicBezTo>
                  <a:pt x="984457" y="4223805"/>
                  <a:pt x="993377" y="4267855"/>
                  <a:pt x="987857" y="4310126"/>
                </a:cubicBezTo>
                <a:cubicBezTo>
                  <a:pt x="985916" y="4341982"/>
                  <a:pt x="990657" y="4365587"/>
                  <a:pt x="1007301" y="4391963"/>
                </a:cubicBezTo>
                <a:cubicBezTo>
                  <a:pt x="1045320" y="4370532"/>
                  <a:pt x="1085766" y="4353559"/>
                  <a:pt x="1106349" y="4313499"/>
                </a:cubicBezTo>
                <a:cubicBezTo>
                  <a:pt x="1119700" y="4287764"/>
                  <a:pt x="1126414" y="4258319"/>
                  <a:pt x="1136851" y="4231473"/>
                </a:cubicBezTo>
                <a:cubicBezTo>
                  <a:pt x="1144633" y="4211073"/>
                  <a:pt x="1140581" y="4194409"/>
                  <a:pt x="1123647" y="4181666"/>
                </a:cubicBezTo>
                <a:cubicBezTo>
                  <a:pt x="1083760" y="4152904"/>
                  <a:pt x="1044742" y="4122901"/>
                  <a:pt x="1003989" y="4095379"/>
                </a:cubicBezTo>
                <a:cubicBezTo>
                  <a:pt x="997369" y="4090988"/>
                  <a:pt x="990870" y="4088238"/>
                  <a:pt x="984637" y="4087029"/>
                </a:cubicBezTo>
                <a:close/>
                <a:moveTo>
                  <a:pt x="1712659" y="3790465"/>
                </a:moveTo>
                <a:cubicBezTo>
                  <a:pt x="1695199" y="3790039"/>
                  <a:pt x="1677339" y="3803402"/>
                  <a:pt x="1659342" y="3830507"/>
                </a:cubicBezTo>
                <a:cubicBezTo>
                  <a:pt x="1656428" y="3829396"/>
                  <a:pt x="1653513" y="3828283"/>
                  <a:pt x="1650167" y="3827792"/>
                </a:cubicBezTo>
                <a:cubicBezTo>
                  <a:pt x="1634616" y="3877824"/>
                  <a:pt x="1614667" y="3927549"/>
                  <a:pt x="1603705" y="3978939"/>
                </a:cubicBezTo>
                <a:cubicBezTo>
                  <a:pt x="1588928" y="4051649"/>
                  <a:pt x="1593183" y="4127494"/>
                  <a:pt x="1572955" y="4200087"/>
                </a:cubicBezTo>
                <a:cubicBezTo>
                  <a:pt x="1570918" y="4206971"/>
                  <a:pt x="1572851" y="4214777"/>
                  <a:pt x="1573541" y="4221716"/>
                </a:cubicBezTo>
                <a:cubicBezTo>
                  <a:pt x="1586657" y="4344337"/>
                  <a:pt x="1599774" y="4466959"/>
                  <a:pt x="1614564" y="4589825"/>
                </a:cubicBezTo>
                <a:cubicBezTo>
                  <a:pt x="1619388" y="4629170"/>
                  <a:pt x="1627992" y="4668384"/>
                  <a:pt x="1638516" y="4706174"/>
                </a:cubicBezTo>
                <a:cubicBezTo>
                  <a:pt x="1646301" y="4734669"/>
                  <a:pt x="1667519" y="4753168"/>
                  <a:pt x="1698626" y="4750896"/>
                </a:cubicBezTo>
                <a:cubicBezTo>
                  <a:pt x="1732890" y="4748063"/>
                  <a:pt x="1740476" y="4766272"/>
                  <a:pt x="1739458" y="4794160"/>
                </a:cubicBezTo>
                <a:cubicBezTo>
                  <a:pt x="1738236" y="4851422"/>
                  <a:pt x="1736578" y="4909304"/>
                  <a:pt x="1735974" y="4966998"/>
                </a:cubicBezTo>
                <a:cubicBezTo>
                  <a:pt x="1735744" y="5026801"/>
                  <a:pt x="1758214" y="5055400"/>
                  <a:pt x="1816297" y="5067345"/>
                </a:cubicBezTo>
                <a:cubicBezTo>
                  <a:pt x="2046273" y="5117171"/>
                  <a:pt x="2273722" y="5177224"/>
                  <a:pt x="2491237" y="5270011"/>
                </a:cubicBezTo>
                <a:cubicBezTo>
                  <a:pt x="2552375" y="5296082"/>
                  <a:pt x="2616789" y="5316135"/>
                  <a:pt x="2680829" y="5334082"/>
                </a:cubicBezTo>
                <a:cubicBezTo>
                  <a:pt x="2720876" y="5345432"/>
                  <a:pt x="2727430" y="5333400"/>
                  <a:pt x="2721796" y="5292568"/>
                </a:cubicBezTo>
                <a:cubicBezTo>
                  <a:pt x="2714292" y="5241206"/>
                  <a:pt x="2708706" y="5188416"/>
                  <a:pt x="2710433" y="5137040"/>
                </a:cubicBezTo>
                <a:cubicBezTo>
                  <a:pt x="2712907" y="5040984"/>
                  <a:pt x="2783050" y="4989392"/>
                  <a:pt x="2852948" y="4939474"/>
                </a:cubicBezTo>
                <a:cubicBezTo>
                  <a:pt x="2863597" y="4932148"/>
                  <a:pt x="2878776" y="4928905"/>
                  <a:pt x="2891790" y="4928763"/>
                </a:cubicBezTo>
                <a:cubicBezTo>
                  <a:pt x="2969250" y="4927483"/>
                  <a:pt x="3041036" y="4946225"/>
                  <a:pt x="3101405" y="4998509"/>
                </a:cubicBezTo>
                <a:cubicBezTo>
                  <a:pt x="3123241" y="5017442"/>
                  <a:pt x="3142483" y="5040096"/>
                  <a:pt x="3164510" y="5060084"/>
                </a:cubicBezTo>
                <a:cubicBezTo>
                  <a:pt x="3178098" y="5072336"/>
                  <a:pt x="3190644" y="5094008"/>
                  <a:pt x="3214670" y="5079413"/>
                </a:cubicBezTo>
                <a:cubicBezTo>
                  <a:pt x="3246990" y="5059539"/>
                  <a:pt x="3257312" y="5038147"/>
                  <a:pt x="3249585" y="5006924"/>
                </a:cubicBezTo>
                <a:cubicBezTo>
                  <a:pt x="3238558" y="4963249"/>
                  <a:pt x="3231123" y="4918395"/>
                  <a:pt x="3216504" y="4875901"/>
                </a:cubicBezTo>
                <a:cubicBezTo>
                  <a:pt x="3195352" y="4815012"/>
                  <a:pt x="3193230" y="4757260"/>
                  <a:pt x="3227364" y="4701750"/>
                </a:cubicBezTo>
                <a:cubicBezTo>
                  <a:pt x="3236081" y="4686618"/>
                  <a:pt x="3247898" y="4673650"/>
                  <a:pt x="3255997" y="4658086"/>
                </a:cubicBezTo>
                <a:cubicBezTo>
                  <a:pt x="3265638" y="4638984"/>
                  <a:pt x="3272366" y="4618775"/>
                  <a:pt x="3280147" y="4598377"/>
                </a:cubicBezTo>
                <a:cubicBezTo>
                  <a:pt x="3259691" y="4593321"/>
                  <a:pt x="3239479" y="4586594"/>
                  <a:pt x="3218589" y="4582159"/>
                </a:cubicBezTo>
                <a:cubicBezTo>
                  <a:pt x="3209602" y="4580499"/>
                  <a:pt x="3199934" y="4581132"/>
                  <a:pt x="3190700" y="4581144"/>
                </a:cubicBezTo>
                <a:cubicBezTo>
                  <a:pt x="3106791" y="4579769"/>
                  <a:pt x="3024240" y="4573807"/>
                  <a:pt x="2942961" y="4547516"/>
                </a:cubicBezTo>
                <a:cubicBezTo>
                  <a:pt x="2762055" y="4489507"/>
                  <a:pt x="2579849" y="4433357"/>
                  <a:pt x="2398508" y="4375969"/>
                </a:cubicBezTo>
                <a:cubicBezTo>
                  <a:pt x="2234467" y="4324196"/>
                  <a:pt x="2094541" y="4233908"/>
                  <a:pt x="1970318" y="4115834"/>
                </a:cubicBezTo>
                <a:cubicBezTo>
                  <a:pt x="1884133" y="4034460"/>
                  <a:pt x="1820544" y="3936569"/>
                  <a:pt x="1763579" y="3833155"/>
                </a:cubicBezTo>
                <a:cubicBezTo>
                  <a:pt x="1747181" y="3805105"/>
                  <a:pt x="1730120" y="3790891"/>
                  <a:pt x="1712659" y="3790465"/>
                </a:cubicBezTo>
                <a:close/>
                <a:moveTo>
                  <a:pt x="2263564" y="2436221"/>
                </a:moveTo>
                <a:cubicBezTo>
                  <a:pt x="2254359" y="2439828"/>
                  <a:pt x="2247103" y="2447909"/>
                  <a:pt x="2242194" y="2461548"/>
                </a:cubicBezTo>
                <a:cubicBezTo>
                  <a:pt x="2227873" y="2503213"/>
                  <a:pt x="2212745" y="2543388"/>
                  <a:pt x="2200097" y="2585297"/>
                </a:cubicBezTo>
                <a:cubicBezTo>
                  <a:pt x="2197196" y="2593419"/>
                  <a:pt x="2199140" y="2610459"/>
                  <a:pt x="2203915" y="2612870"/>
                </a:cubicBezTo>
                <a:cubicBezTo>
                  <a:pt x="2213898" y="2617070"/>
                  <a:pt x="2230013" y="2619093"/>
                  <a:pt x="2237689" y="2613381"/>
                </a:cubicBezTo>
                <a:cubicBezTo>
                  <a:pt x="2264556" y="2593391"/>
                  <a:pt x="2288756" y="2570615"/>
                  <a:pt x="2318035" y="2545851"/>
                </a:cubicBezTo>
                <a:cubicBezTo>
                  <a:pt x="2320924" y="2528495"/>
                  <a:pt x="2322444" y="2506493"/>
                  <a:pt x="2327500" y="2486037"/>
                </a:cubicBezTo>
                <a:cubicBezTo>
                  <a:pt x="2330950" y="2471842"/>
                  <a:pt x="2329124" y="2461573"/>
                  <a:pt x="2323489" y="2453950"/>
                </a:cubicBezTo>
                <a:cubicBezTo>
                  <a:pt x="2317854" y="2446328"/>
                  <a:pt x="2308413" y="2441351"/>
                  <a:pt x="2296634" y="2437742"/>
                </a:cubicBezTo>
                <a:cubicBezTo>
                  <a:pt x="2283925" y="2433483"/>
                  <a:pt x="2272770" y="2432615"/>
                  <a:pt x="2263564" y="2436221"/>
                </a:cubicBezTo>
                <a:close/>
                <a:moveTo>
                  <a:pt x="3840087" y="1748"/>
                </a:moveTo>
                <a:cubicBezTo>
                  <a:pt x="3872902" y="4791"/>
                  <a:pt x="3906155" y="11916"/>
                  <a:pt x="3939945" y="23970"/>
                </a:cubicBezTo>
                <a:cubicBezTo>
                  <a:pt x="3972434" y="35578"/>
                  <a:pt x="4006524" y="40922"/>
                  <a:pt x="4039690" y="50236"/>
                </a:cubicBezTo>
                <a:cubicBezTo>
                  <a:pt x="4052834" y="53874"/>
                  <a:pt x="4065729" y="59186"/>
                  <a:pt x="4075841" y="67168"/>
                </a:cubicBezTo>
                <a:cubicBezTo>
                  <a:pt x="4129876" y="111342"/>
                  <a:pt x="4180695" y="158805"/>
                  <a:pt x="4236461" y="200498"/>
                </a:cubicBezTo>
                <a:cubicBezTo>
                  <a:pt x="4295518" y="245409"/>
                  <a:pt x="4331415" y="303675"/>
                  <a:pt x="4344152" y="375295"/>
                </a:cubicBezTo>
                <a:cubicBezTo>
                  <a:pt x="4364382" y="489046"/>
                  <a:pt x="4364906" y="601954"/>
                  <a:pt x="4321427" y="711824"/>
                </a:cubicBezTo>
                <a:cubicBezTo>
                  <a:pt x="4306542" y="750328"/>
                  <a:pt x="4293086" y="790749"/>
                  <a:pt x="4284466" y="830857"/>
                </a:cubicBezTo>
                <a:cubicBezTo>
                  <a:pt x="4280524" y="848398"/>
                  <a:pt x="4283099" y="875104"/>
                  <a:pt x="4294394" y="886677"/>
                </a:cubicBezTo>
                <a:cubicBezTo>
                  <a:pt x="4312020" y="906361"/>
                  <a:pt x="4310056" y="919749"/>
                  <a:pt x="4294713" y="940406"/>
                </a:cubicBezTo>
                <a:cubicBezTo>
                  <a:pt x="4325540" y="960999"/>
                  <a:pt x="4358954" y="968640"/>
                  <a:pt x="4393161" y="968531"/>
                </a:cubicBezTo>
                <a:cubicBezTo>
                  <a:pt x="4426934" y="969044"/>
                  <a:pt x="4459772" y="964292"/>
                  <a:pt x="4493172" y="962697"/>
                </a:cubicBezTo>
                <a:cubicBezTo>
                  <a:pt x="4515230" y="961490"/>
                  <a:pt x="4537725" y="959664"/>
                  <a:pt x="4559294" y="961801"/>
                </a:cubicBezTo>
                <a:cubicBezTo>
                  <a:pt x="4629886" y="967718"/>
                  <a:pt x="4699224" y="963534"/>
                  <a:pt x="4764125" y="931348"/>
                </a:cubicBezTo>
                <a:cubicBezTo>
                  <a:pt x="4778555" y="923893"/>
                  <a:pt x="4796401" y="923435"/>
                  <a:pt x="4813253" y="920438"/>
                </a:cubicBezTo>
                <a:cubicBezTo>
                  <a:pt x="5024147" y="881300"/>
                  <a:pt x="5234982" y="844888"/>
                  <a:pt x="5445934" y="803025"/>
                </a:cubicBezTo>
                <a:cubicBezTo>
                  <a:pt x="5527714" y="786306"/>
                  <a:pt x="5606623" y="756516"/>
                  <a:pt x="5687652" y="735587"/>
                </a:cubicBezTo>
                <a:cubicBezTo>
                  <a:pt x="5907508" y="679643"/>
                  <a:pt x="6131511" y="665337"/>
                  <a:pt x="6356825" y="658404"/>
                </a:cubicBezTo>
                <a:cubicBezTo>
                  <a:pt x="6498979" y="654308"/>
                  <a:pt x="6641812" y="647921"/>
                  <a:pt x="6780265" y="610800"/>
                </a:cubicBezTo>
                <a:cubicBezTo>
                  <a:pt x="6844011" y="593488"/>
                  <a:pt x="6907682" y="569669"/>
                  <a:pt x="6967693" y="540523"/>
                </a:cubicBezTo>
                <a:cubicBezTo>
                  <a:pt x="7059721" y="495905"/>
                  <a:pt x="7155811" y="477185"/>
                  <a:pt x="7256702" y="479342"/>
                </a:cubicBezTo>
                <a:cubicBezTo>
                  <a:pt x="7279043" y="479717"/>
                  <a:pt x="7292263" y="482255"/>
                  <a:pt x="7301305" y="489950"/>
                </a:cubicBezTo>
                <a:cubicBezTo>
                  <a:pt x="7310346" y="497646"/>
                  <a:pt x="7315213" y="510500"/>
                  <a:pt x="7320848" y="531498"/>
                </a:cubicBezTo>
                <a:cubicBezTo>
                  <a:pt x="7324151" y="543949"/>
                  <a:pt x="7334334" y="558438"/>
                  <a:pt x="7345557" y="563503"/>
                </a:cubicBezTo>
                <a:cubicBezTo>
                  <a:pt x="7375260" y="577779"/>
                  <a:pt x="7387806" y="599451"/>
                  <a:pt x="7386299" y="630688"/>
                </a:cubicBezTo>
                <a:cubicBezTo>
                  <a:pt x="7385328" y="646614"/>
                  <a:pt x="7389929" y="657206"/>
                  <a:pt x="7407962" y="657800"/>
                </a:cubicBezTo>
                <a:cubicBezTo>
                  <a:pt x="7435850" y="658818"/>
                  <a:pt x="7453781" y="674099"/>
                  <a:pt x="7466701" y="697879"/>
                </a:cubicBezTo>
                <a:cubicBezTo>
                  <a:pt x="7473349" y="710822"/>
                  <a:pt x="7483403" y="721528"/>
                  <a:pt x="7492779" y="734530"/>
                </a:cubicBezTo>
                <a:cubicBezTo>
                  <a:pt x="7485044" y="742969"/>
                  <a:pt x="7477496" y="752460"/>
                  <a:pt x="7462893" y="768096"/>
                </a:cubicBezTo>
                <a:cubicBezTo>
                  <a:pt x="7480984" y="765965"/>
                  <a:pt x="7491703" y="765144"/>
                  <a:pt x="7500996" y="762406"/>
                </a:cubicBezTo>
                <a:cubicBezTo>
                  <a:pt x="7525093" y="754317"/>
                  <a:pt x="7540469" y="761361"/>
                  <a:pt x="7550665" y="785081"/>
                </a:cubicBezTo>
                <a:cubicBezTo>
                  <a:pt x="7560427" y="809422"/>
                  <a:pt x="7568269" y="835192"/>
                  <a:pt x="7541459" y="852457"/>
                </a:cubicBezTo>
                <a:cubicBezTo>
                  <a:pt x="7507838" y="874190"/>
                  <a:pt x="7472415" y="891901"/>
                  <a:pt x="7438420" y="911528"/>
                </a:cubicBezTo>
                <a:cubicBezTo>
                  <a:pt x="7429071" y="916994"/>
                  <a:pt x="7422576" y="926299"/>
                  <a:pt x="7414221" y="934302"/>
                </a:cubicBezTo>
                <a:cubicBezTo>
                  <a:pt x="7422472" y="940985"/>
                  <a:pt x="7431155" y="947046"/>
                  <a:pt x="7439406" y="953728"/>
                </a:cubicBezTo>
                <a:cubicBezTo>
                  <a:pt x="7446417" y="959543"/>
                  <a:pt x="7456341" y="966470"/>
                  <a:pt x="7457033" y="973410"/>
                </a:cubicBezTo>
                <a:cubicBezTo>
                  <a:pt x="7457536" y="979298"/>
                  <a:pt x="7448503" y="989597"/>
                  <a:pt x="7441505" y="993014"/>
                </a:cubicBezTo>
                <a:cubicBezTo>
                  <a:pt x="7391032" y="1017747"/>
                  <a:pt x="7342887" y="1021964"/>
                  <a:pt x="7285844" y="1000596"/>
                </a:cubicBezTo>
                <a:cubicBezTo>
                  <a:pt x="7184660" y="963179"/>
                  <a:pt x="7078162" y="938657"/>
                  <a:pt x="6973888" y="908309"/>
                </a:cubicBezTo>
                <a:cubicBezTo>
                  <a:pt x="6969299" y="906951"/>
                  <a:pt x="6963226" y="906401"/>
                  <a:pt x="6958581" y="907771"/>
                </a:cubicBezTo>
                <a:cubicBezTo>
                  <a:pt x="6817763" y="937705"/>
                  <a:pt x="6675195" y="911993"/>
                  <a:pt x="6538171" y="951032"/>
                </a:cubicBezTo>
                <a:cubicBezTo>
                  <a:pt x="6457516" y="974070"/>
                  <a:pt x="6376920" y="994377"/>
                  <a:pt x="6298069" y="1021442"/>
                </a:cubicBezTo>
                <a:cubicBezTo>
                  <a:pt x="6148604" y="1073016"/>
                  <a:pt x="6001561" y="1129047"/>
                  <a:pt x="5839699" y="1132301"/>
                </a:cubicBezTo>
                <a:cubicBezTo>
                  <a:pt x="5785540" y="1133242"/>
                  <a:pt x="5731966" y="1155807"/>
                  <a:pt x="5678379" y="1169141"/>
                </a:cubicBezTo>
                <a:cubicBezTo>
                  <a:pt x="5638918" y="1179420"/>
                  <a:pt x="5600395" y="1194963"/>
                  <a:pt x="5559997" y="1199975"/>
                </a:cubicBezTo>
                <a:cubicBezTo>
                  <a:pt x="5512226" y="1206299"/>
                  <a:pt x="5469921" y="1221971"/>
                  <a:pt x="5426071" y="1241180"/>
                </a:cubicBezTo>
                <a:cubicBezTo>
                  <a:pt x="5355528" y="1272197"/>
                  <a:pt x="5282752" y="1299810"/>
                  <a:pt x="5210032" y="1324694"/>
                </a:cubicBezTo>
                <a:cubicBezTo>
                  <a:pt x="5031826" y="1385725"/>
                  <a:pt x="4853245" y="1444650"/>
                  <a:pt x="4674231" y="1504197"/>
                </a:cubicBezTo>
                <a:cubicBezTo>
                  <a:pt x="4652675" y="1511291"/>
                  <a:pt x="4631060" y="1521109"/>
                  <a:pt x="4608323" y="1524611"/>
                </a:cubicBezTo>
                <a:cubicBezTo>
                  <a:pt x="4557146" y="1533169"/>
                  <a:pt x="4521677" y="1562838"/>
                  <a:pt x="4493723" y="1604210"/>
                </a:cubicBezTo>
                <a:cubicBezTo>
                  <a:pt x="4391918" y="1752704"/>
                  <a:pt x="4289494" y="1900762"/>
                  <a:pt x="4188931" y="2050123"/>
                </a:cubicBezTo>
                <a:cubicBezTo>
                  <a:pt x="4176994" y="2068544"/>
                  <a:pt x="4174119" y="2095132"/>
                  <a:pt x="4173839" y="2118000"/>
                </a:cubicBezTo>
                <a:cubicBezTo>
                  <a:pt x="4172556" y="2177988"/>
                  <a:pt x="4176915" y="2239147"/>
                  <a:pt x="4175630" y="2299137"/>
                </a:cubicBezTo>
                <a:cubicBezTo>
                  <a:pt x="4174687" y="2333530"/>
                  <a:pt x="4181171" y="2363888"/>
                  <a:pt x="4204568" y="2388522"/>
                </a:cubicBezTo>
                <a:cubicBezTo>
                  <a:pt x="4245589" y="2432837"/>
                  <a:pt x="4291678" y="2465928"/>
                  <a:pt x="4356802" y="2462495"/>
                </a:cubicBezTo>
                <a:cubicBezTo>
                  <a:pt x="4387477" y="2460843"/>
                  <a:pt x="4417472" y="2461483"/>
                  <a:pt x="4448025" y="2465285"/>
                </a:cubicBezTo>
                <a:cubicBezTo>
                  <a:pt x="4535541" y="2474710"/>
                  <a:pt x="4627072" y="2521995"/>
                  <a:pt x="4640809" y="2645050"/>
                </a:cubicBezTo>
                <a:cubicBezTo>
                  <a:pt x="4651595" y="2739292"/>
                  <a:pt x="4673099" y="2832714"/>
                  <a:pt x="4691258" y="2925644"/>
                </a:cubicBezTo>
                <a:cubicBezTo>
                  <a:pt x="4698997" y="2966101"/>
                  <a:pt x="4694645" y="3002731"/>
                  <a:pt x="4682677" y="3042346"/>
                </a:cubicBezTo>
                <a:cubicBezTo>
                  <a:pt x="4636157" y="3196219"/>
                  <a:pt x="4593172" y="3351635"/>
                  <a:pt x="4549566" y="3506618"/>
                </a:cubicBezTo>
                <a:cubicBezTo>
                  <a:pt x="4479133" y="3758189"/>
                  <a:pt x="4369204" y="3992335"/>
                  <a:pt x="4226656" y="4211094"/>
                </a:cubicBezTo>
                <a:cubicBezTo>
                  <a:pt x="4122512" y="4370870"/>
                  <a:pt x="4035794" y="4540040"/>
                  <a:pt x="3959434" y="4715518"/>
                </a:cubicBezTo>
                <a:cubicBezTo>
                  <a:pt x="3953935" y="4727362"/>
                  <a:pt x="3952590" y="4741182"/>
                  <a:pt x="3950626" y="4754571"/>
                </a:cubicBezTo>
                <a:cubicBezTo>
                  <a:pt x="3944181" y="4800810"/>
                  <a:pt x="3941270" y="4848591"/>
                  <a:pt x="3931478" y="4894339"/>
                </a:cubicBezTo>
                <a:cubicBezTo>
                  <a:pt x="3921742" y="4937360"/>
                  <a:pt x="3893965" y="4970550"/>
                  <a:pt x="3855884" y="4994707"/>
                </a:cubicBezTo>
                <a:cubicBezTo>
                  <a:pt x="3844182" y="5002222"/>
                  <a:pt x="3830562" y="5011164"/>
                  <a:pt x="3824442" y="5022575"/>
                </a:cubicBezTo>
                <a:cubicBezTo>
                  <a:pt x="3793235" y="5088428"/>
                  <a:pt x="3735345" y="5126433"/>
                  <a:pt x="3680928" y="5168708"/>
                </a:cubicBezTo>
                <a:cubicBezTo>
                  <a:pt x="3633570" y="5204838"/>
                  <a:pt x="3614499" y="5262556"/>
                  <a:pt x="3636141" y="5320098"/>
                </a:cubicBezTo>
                <a:cubicBezTo>
                  <a:pt x="3657352" y="5378260"/>
                  <a:pt x="3691059" y="5421160"/>
                  <a:pt x="3755226" y="5442888"/>
                </a:cubicBezTo>
                <a:cubicBezTo>
                  <a:pt x="3859630" y="5477019"/>
                  <a:pt x="3952848" y="5533780"/>
                  <a:pt x="4030045" y="5613494"/>
                </a:cubicBezTo>
                <a:cubicBezTo>
                  <a:pt x="4110718" y="5697480"/>
                  <a:pt x="4105260" y="5785920"/>
                  <a:pt x="4014511" y="5859103"/>
                </a:cubicBezTo>
                <a:cubicBezTo>
                  <a:pt x="3988883" y="5879959"/>
                  <a:pt x="3960527" y="5900758"/>
                  <a:pt x="3930054" y="5912697"/>
                </a:cubicBezTo>
                <a:cubicBezTo>
                  <a:pt x="3850957" y="5941432"/>
                  <a:pt x="3770561" y="5972029"/>
                  <a:pt x="3688782" y="5988748"/>
                </a:cubicBezTo>
                <a:cubicBezTo>
                  <a:pt x="3613324" y="6004341"/>
                  <a:pt x="3535676" y="6004568"/>
                  <a:pt x="3458155" y="6008577"/>
                </a:cubicBezTo>
                <a:cubicBezTo>
                  <a:pt x="3433370" y="6009725"/>
                  <a:pt x="3416459" y="6015449"/>
                  <a:pt x="3404033" y="6037217"/>
                </a:cubicBezTo>
                <a:cubicBezTo>
                  <a:pt x="3397047" y="6049868"/>
                  <a:pt x="3387768" y="6061842"/>
                  <a:pt x="3378300" y="6072761"/>
                </a:cubicBezTo>
                <a:cubicBezTo>
                  <a:pt x="3348660" y="6104654"/>
                  <a:pt x="3316080" y="6116968"/>
                  <a:pt x="3271749" y="6099863"/>
                </a:cubicBezTo>
                <a:cubicBezTo>
                  <a:pt x="3180979" y="6066023"/>
                  <a:pt x="3094785" y="6024308"/>
                  <a:pt x="3018852" y="5963928"/>
                </a:cubicBezTo>
                <a:cubicBezTo>
                  <a:pt x="2994907" y="5945370"/>
                  <a:pt x="2973430" y="5919309"/>
                  <a:pt x="2959515" y="5892989"/>
                </a:cubicBezTo>
                <a:cubicBezTo>
                  <a:pt x="2928883" y="5833788"/>
                  <a:pt x="2871608" y="5823329"/>
                  <a:pt x="2816311" y="5808715"/>
                </a:cubicBezTo>
                <a:cubicBezTo>
                  <a:pt x="2809430" y="5806680"/>
                  <a:pt x="2796184" y="5817730"/>
                  <a:pt x="2791175" y="5826225"/>
                </a:cubicBezTo>
                <a:cubicBezTo>
                  <a:pt x="2774852" y="5853576"/>
                  <a:pt x="2774831" y="5884002"/>
                  <a:pt x="2788314" y="5910941"/>
                </a:cubicBezTo>
                <a:cubicBezTo>
                  <a:pt x="2825160" y="5983708"/>
                  <a:pt x="2863925" y="6055047"/>
                  <a:pt x="2904177" y="6125576"/>
                </a:cubicBezTo>
                <a:cubicBezTo>
                  <a:pt x="2907594" y="6132574"/>
                  <a:pt x="2927430" y="6137194"/>
                  <a:pt x="2935049" y="6134210"/>
                </a:cubicBezTo>
                <a:cubicBezTo>
                  <a:pt x="3018102" y="6097166"/>
                  <a:pt x="3078759" y="6135813"/>
                  <a:pt x="3133802" y="6191761"/>
                </a:cubicBezTo>
                <a:cubicBezTo>
                  <a:pt x="3143855" y="6202469"/>
                  <a:pt x="3148900" y="6221674"/>
                  <a:pt x="3148364" y="6236979"/>
                </a:cubicBezTo>
                <a:cubicBezTo>
                  <a:pt x="3147126" y="6285009"/>
                  <a:pt x="3126732" y="6326124"/>
                  <a:pt x="3093065" y="6359816"/>
                </a:cubicBezTo>
                <a:lnTo>
                  <a:pt x="3046888" y="6398252"/>
                </a:lnTo>
                <a:lnTo>
                  <a:pt x="2881546" y="6398252"/>
                </a:lnTo>
                <a:lnTo>
                  <a:pt x="2852457" y="6375447"/>
                </a:lnTo>
                <a:cubicBezTo>
                  <a:pt x="2815859" y="6349901"/>
                  <a:pt x="2805653" y="6316948"/>
                  <a:pt x="2818113" y="6273986"/>
                </a:cubicBezTo>
                <a:cubicBezTo>
                  <a:pt x="2827613" y="6241874"/>
                  <a:pt x="2816914" y="6212266"/>
                  <a:pt x="2794080" y="6190791"/>
                </a:cubicBezTo>
                <a:cubicBezTo>
                  <a:pt x="2743883" y="6143762"/>
                  <a:pt x="2692202" y="6097539"/>
                  <a:pt x="2638352" y="6054419"/>
                </a:cubicBezTo>
                <a:cubicBezTo>
                  <a:pt x="2605349" y="6027693"/>
                  <a:pt x="2567581" y="6007788"/>
                  <a:pt x="2532414" y="5984162"/>
                </a:cubicBezTo>
                <a:cubicBezTo>
                  <a:pt x="2523109" y="5977667"/>
                  <a:pt x="2515537" y="5968693"/>
                  <a:pt x="2507098" y="5960958"/>
                </a:cubicBezTo>
                <a:cubicBezTo>
                  <a:pt x="2473778" y="5929396"/>
                  <a:pt x="2440891" y="5897218"/>
                  <a:pt x="2405839" y="5868138"/>
                </a:cubicBezTo>
                <a:cubicBezTo>
                  <a:pt x="2396348" y="5860590"/>
                  <a:pt x="2376021" y="5859316"/>
                  <a:pt x="2363756" y="5863670"/>
                </a:cubicBezTo>
                <a:cubicBezTo>
                  <a:pt x="2278526" y="5894584"/>
                  <a:pt x="2183788" y="5859822"/>
                  <a:pt x="2145012" y="5779251"/>
                </a:cubicBezTo>
                <a:cubicBezTo>
                  <a:pt x="2138796" y="5765687"/>
                  <a:pt x="2139205" y="5746600"/>
                  <a:pt x="2141849" y="5730918"/>
                </a:cubicBezTo>
                <a:cubicBezTo>
                  <a:pt x="2150271" y="5680525"/>
                  <a:pt x="2127774" y="5633457"/>
                  <a:pt x="2078550" y="5619394"/>
                </a:cubicBezTo>
                <a:cubicBezTo>
                  <a:pt x="1780053" y="5535578"/>
                  <a:pt x="1482782" y="5443391"/>
                  <a:pt x="1176269" y="5390880"/>
                </a:cubicBezTo>
                <a:cubicBezTo>
                  <a:pt x="1077157" y="5374281"/>
                  <a:pt x="978116" y="5364189"/>
                  <a:pt x="885227" y="5321492"/>
                </a:cubicBezTo>
                <a:cubicBezTo>
                  <a:pt x="874623" y="5316859"/>
                  <a:pt x="851884" y="5320359"/>
                  <a:pt x="845204" y="5328611"/>
                </a:cubicBezTo>
                <a:cubicBezTo>
                  <a:pt x="827755" y="5349642"/>
                  <a:pt x="815891" y="5374571"/>
                  <a:pt x="802786" y="5398631"/>
                </a:cubicBezTo>
                <a:cubicBezTo>
                  <a:pt x="799510" y="5404649"/>
                  <a:pt x="802061" y="5412887"/>
                  <a:pt x="799591" y="5420388"/>
                </a:cubicBezTo>
                <a:cubicBezTo>
                  <a:pt x="782556" y="5471227"/>
                  <a:pt x="791652" y="5507094"/>
                  <a:pt x="835073" y="5537402"/>
                </a:cubicBezTo>
                <a:cubicBezTo>
                  <a:pt x="843136" y="5543029"/>
                  <a:pt x="861603" y="5543005"/>
                  <a:pt x="870520" y="5538159"/>
                </a:cubicBezTo>
                <a:cubicBezTo>
                  <a:pt x="942046" y="5500448"/>
                  <a:pt x="1041299" y="5530062"/>
                  <a:pt x="1077958" y="5601772"/>
                </a:cubicBezTo>
                <a:cubicBezTo>
                  <a:pt x="1082803" y="5610691"/>
                  <a:pt x="1085296" y="5621656"/>
                  <a:pt x="1085930" y="5631321"/>
                </a:cubicBezTo>
                <a:cubicBezTo>
                  <a:pt x="1092469" y="5747507"/>
                  <a:pt x="971748" y="5838517"/>
                  <a:pt x="894813" y="5815258"/>
                </a:cubicBezTo>
                <a:cubicBezTo>
                  <a:pt x="892518" y="5814580"/>
                  <a:pt x="888925" y="5815761"/>
                  <a:pt x="885766" y="5816325"/>
                </a:cubicBezTo>
                <a:cubicBezTo>
                  <a:pt x="856611" y="5795974"/>
                  <a:pt x="827458" y="5775625"/>
                  <a:pt x="798306" y="5755277"/>
                </a:cubicBezTo>
                <a:cubicBezTo>
                  <a:pt x="784144" y="5730629"/>
                  <a:pt x="769549" y="5706607"/>
                  <a:pt x="778802" y="5676166"/>
                </a:cubicBezTo>
                <a:cubicBezTo>
                  <a:pt x="790339" y="5637171"/>
                  <a:pt x="775182" y="5609987"/>
                  <a:pt x="745467" y="5586478"/>
                </a:cubicBezTo>
                <a:cubicBezTo>
                  <a:pt x="664759" y="5523686"/>
                  <a:pt x="584299" y="5459223"/>
                  <a:pt x="503159" y="5397050"/>
                </a:cubicBezTo>
                <a:cubicBezTo>
                  <a:pt x="457128" y="5361231"/>
                  <a:pt x="409612" y="5326220"/>
                  <a:pt x="362716" y="5291643"/>
                </a:cubicBezTo>
                <a:cubicBezTo>
                  <a:pt x="335857" y="5271970"/>
                  <a:pt x="310005" y="5264075"/>
                  <a:pt x="276628" y="5284135"/>
                </a:cubicBezTo>
                <a:cubicBezTo>
                  <a:pt x="257928" y="5295067"/>
                  <a:pt x="228252" y="5299258"/>
                  <a:pt x="207606" y="5293151"/>
                </a:cubicBezTo>
                <a:cubicBezTo>
                  <a:pt x="97071" y="5261199"/>
                  <a:pt x="60608" y="5150879"/>
                  <a:pt x="130140" y="5059193"/>
                </a:cubicBezTo>
                <a:cubicBezTo>
                  <a:pt x="145914" y="5037917"/>
                  <a:pt x="167516" y="5018862"/>
                  <a:pt x="190054" y="5005075"/>
                </a:cubicBezTo>
                <a:cubicBezTo>
                  <a:pt x="249431" y="4966264"/>
                  <a:pt x="282527" y="4969070"/>
                  <a:pt x="338049" y="5012438"/>
                </a:cubicBezTo>
                <a:cubicBezTo>
                  <a:pt x="351882" y="5023015"/>
                  <a:pt x="365470" y="5035267"/>
                  <a:pt x="378872" y="5046466"/>
                </a:cubicBezTo>
                <a:cubicBezTo>
                  <a:pt x="405239" y="5069483"/>
                  <a:pt x="413456" y="5097358"/>
                  <a:pt x="405384" y="5131392"/>
                </a:cubicBezTo>
                <a:cubicBezTo>
                  <a:pt x="392200" y="5188607"/>
                  <a:pt x="401083" y="5204957"/>
                  <a:pt x="455586" y="5227317"/>
                </a:cubicBezTo>
                <a:cubicBezTo>
                  <a:pt x="477845" y="5236397"/>
                  <a:pt x="500783" y="5243182"/>
                  <a:pt x="523720" y="5249967"/>
                </a:cubicBezTo>
                <a:cubicBezTo>
                  <a:pt x="543744" y="5255642"/>
                  <a:pt x="564389" y="5261750"/>
                  <a:pt x="585150" y="5262403"/>
                </a:cubicBezTo>
                <a:cubicBezTo>
                  <a:pt x="596677" y="5263071"/>
                  <a:pt x="610919" y="5254561"/>
                  <a:pt x="620327" y="5246368"/>
                </a:cubicBezTo>
                <a:cubicBezTo>
                  <a:pt x="623546" y="5243079"/>
                  <a:pt x="614228" y="5227352"/>
                  <a:pt x="610870" y="5217627"/>
                </a:cubicBezTo>
                <a:cubicBezTo>
                  <a:pt x="606198" y="5200528"/>
                  <a:pt x="594833" y="5182449"/>
                  <a:pt x="598718" y="5167633"/>
                </a:cubicBezTo>
                <a:cubicBezTo>
                  <a:pt x="608336" y="5130066"/>
                  <a:pt x="591201" y="5107035"/>
                  <a:pt x="565394" y="5087178"/>
                </a:cubicBezTo>
                <a:cubicBezTo>
                  <a:pt x="452679" y="5000200"/>
                  <a:pt x="338662" y="4915082"/>
                  <a:pt x="227865" y="4826675"/>
                </a:cubicBezTo>
                <a:cubicBezTo>
                  <a:pt x="157703" y="4771244"/>
                  <a:pt x="90572" y="4711470"/>
                  <a:pt x="23439" y="4651696"/>
                </a:cubicBezTo>
                <a:cubicBezTo>
                  <a:pt x="5941" y="4635793"/>
                  <a:pt x="-9892" y="4610903"/>
                  <a:pt x="7612" y="4587145"/>
                </a:cubicBezTo>
                <a:cubicBezTo>
                  <a:pt x="26417" y="4561527"/>
                  <a:pt x="51040" y="4577791"/>
                  <a:pt x="72434" y="4588111"/>
                </a:cubicBezTo>
                <a:cubicBezTo>
                  <a:pt x="121857" y="4612462"/>
                  <a:pt x="123531" y="4612707"/>
                  <a:pt x="134364" y="4557540"/>
                </a:cubicBezTo>
                <a:cubicBezTo>
                  <a:pt x="149139" y="4484829"/>
                  <a:pt x="192518" y="4438541"/>
                  <a:pt x="262522" y="4422831"/>
                </a:cubicBezTo>
                <a:cubicBezTo>
                  <a:pt x="303845" y="4413852"/>
                  <a:pt x="349884" y="4410009"/>
                  <a:pt x="391909" y="4417205"/>
                </a:cubicBezTo>
                <a:cubicBezTo>
                  <a:pt x="462385" y="4428575"/>
                  <a:pt x="531573" y="4451039"/>
                  <a:pt x="600879" y="4468049"/>
                </a:cubicBezTo>
                <a:cubicBezTo>
                  <a:pt x="617988" y="4472610"/>
                  <a:pt x="636959" y="4478474"/>
                  <a:pt x="653191" y="4475045"/>
                </a:cubicBezTo>
                <a:cubicBezTo>
                  <a:pt x="723757" y="4462493"/>
                  <a:pt x="793763" y="4446782"/>
                  <a:pt x="863768" y="4431072"/>
                </a:cubicBezTo>
                <a:cubicBezTo>
                  <a:pt x="865874" y="4430697"/>
                  <a:pt x="867232" y="4426109"/>
                  <a:pt x="869396" y="4423009"/>
                </a:cubicBezTo>
                <a:cubicBezTo>
                  <a:pt x="863872" y="4416386"/>
                  <a:pt x="858968" y="4410195"/>
                  <a:pt x="855492" y="4405924"/>
                </a:cubicBezTo>
                <a:cubicBezTo>
                  <a:pt x="870858" y="4403735"/>
                  <a:pt x="885171" y="4401732"/>
                  <a:pt x="900536" y="4399541"/>
                </a:cubicBezTo>
                <a:cubicBezTo>
                  <a:pt x="898101" y="4385851"/>
                  <a:pt x="896719" y="4371972"/>
                  <a:pt x="893230" y="4358467"/>
                </a:cubicBezTo>
                <a:cubicBezTo>
                  <a:pt x="887810" y="4337156"/>
                  <a:pt x="881338" y="4316032"/>
                  <a:pt x="876539" y="4295154"/>
                </a:cubicBezTo>
                <a:cubicBezTo>
                  <a:pt x="872299" y="4277437"/>
                  <a:pt x="876360" y="4254441"/>
                  <a:pt x="845815" y="4259873"/>
                </a:cubicBezTo>
                <a:cubicBezTo>
                  <a:pt x="842655" y="4260434"/>
                  <a:pt x="837131" y="4253812"/>
                  <a:pt x="835762" y="4249165"/>
                </a:cubicBezTo>
                <a:cubicBezTo>
                  <a:pt x="825871" y="4221045"/>
                  <a:pt x="823915" y="4194771"/>
                  <a:pt x="833169" y="4164331"/>
                </a:cubicBezTo>
                <a:cubicBezTo>
                  <a:pt x="847794" y="4118268"/>
                  <a:pt x="852624" y="4069058"/>
                  <a:pt x="860987" y="4021392"/>
                </a:cubicBezTo>
                <a:cubicBezTo>
                  <a:pt x="862405" y="4014076"/>
                  <a:pt x="856506" y="4005349"/>
                  <a:pt x="855627" y="3997355"/>
                </a:cubicBezTo>
                <a:cubicBezTo>
                  <a:pt x="855123" y="3991469"/>
                  <a:pt x="856844" y="3979753"/>
                  <a:pt x="857896" y="3979566"/>
                </a:cubicBezTo>
                <a:cubicBezTo>
                  <a:pt x="890862" y="3978592"/>
                  <a:pt x="890077" y="3946678"/>
                  <a:pt x="904926" y="3929370"/>
                </a:cubicBezTo>
                <a:cubicBezTo>
                  <a:pt x="909442" y="3924220"/>
                  <a:pt x="920408" y="3921725"/>
                  <a:pt x="927722" y="3923141"/>
                </a:cubicBezTo>
                <a:cubicBezTo>
                  <a:pt x="960140" y="3928242"/>
                  <a:pt x="964516" y="3910079"/>
                  <a:pt x="958099" y="3886229"/>
                </a:cubicBezTo>
                <a:cubicBezTo>
                  <a:pt x="949754" y="3854572"/>
                  <a:pt x="954118" y="3827176"/>
                  <a:pt x="969819" y="3799392"/>
                </a:cubicBezTo>
                <a:cubicBezTo>
                  <a:pt x="978104" y="3784879"/>
                  <a:pt x="980185" y="3766039"/>
                  <a:pt x="980349" y="3748626"/>
                </a:cubicBezTo>
                <a:cubicBezTo>
                  <a:pt x="980933" y="3721356"/>
                  <a:pt x="979409" y="3694464"/>
                  <a:pt x="976212" y="3667327"/>
                </a:cubicBezTo>
                <a:cubicBezTo>
                  <a:pt x="973520" y="3646073"/>
                  <a:pt x="968531" y="3624143"/>
                  <a:pt x="961192" y="3604261"/>
                </a:cubicBezTo>
                <a:cubicBezTo>
                  <a:pt x="939175" y="3544612"/>
                  <a:pt x="911458" y="3486522"/>
                  <a:pt x="893033" y="3425692"/>
                </a:cubicBezTo>
                <a:cubicBezTo>
                  <a:pt x="839690" y="3251008"/>
                  <a:pt x="795454" y="3072531"/>
                  <a:pt x="736411" y="2899404"/>
                </a:cubicBezTo>
                <a:cubicBezTo>
                  <a:pt x="676375" y="2723737"/>
                  <a:pt x="637590" y="2545376"/>
                  <a:pt x="623276" y="2361035"/>
                </a:cubicBezTo>
                <a:cubicBezTo>
                  <a:pt x="618731" y="2298823"/>
                  <a:pt x="612325" y="2235312"/>
                  <a:pt x="597246" y="2174973"/>
                </a:cubicBezTo>
                <a:cubicBezTo>
                  <a:pt x="578739" y="2098403"/>
                  <a:pt x="577400" y="2023669"/>
                  <a:pt x="603948" y="1949951"/>
                </a:cubicBezTo>
                <a:cubicBezTo>
                  <a:pt x="629386" y="1879145"/>
                  <a:pt x="656062" y="1809208"/>
                  <a:pt x="681500" y="1738403"/>
                </a:cubicBezTo>
                <a:cubicBezTo>
                  <a:pt x="701052" y="1716999"/>
                  <a:pt x="716639" y="1694669"/>
                  <a:pt x="732226" y="1672338"/>
                </a:cubicBezTo>
                <a:cubicBezTo>
                  <a:pt x="769743" y="1645019"/>
                  <a:pt x="812363" y="1634180"/>
                  <a:pt x="857594" y="1628852"/>
                </a:cubicBezTo>
                <a:cubicBezTo>
                  <a:pt x="883679" y="1625843"/>
                  <a:pt x="909823" y="1620107"/>
                  <a:pt x="933731" y="1610966"/>
                </a:cubicBezTo>
                <a:cubicBezTo>
                  <a:pt x="1067645" y="1560527"/>
                  <a:pt x="1178566" y="1603820"/>
                  <a:pt x="1280997" y="1691000"/>
                </a:cubicBezTo>
                <a:cubicBezTo>
                  <a:pt x="1409794" y="1801197"/>
                  <a:pt x="1514205" y="1933115"/>
                  <a:pt x="1618617" y="2065031"/>
                </a:cubicBezTo>
                <a:cubicBezTo>
                  <a:pt x="1649467" y="2104093"/>
                  <a:pt x="1680938" y="2143590"/>
                  <a:pt x="1712844" y="2182463"/>
                </a:cubicBezTo>
                <a:cubicBezTo>
                  <a:pt x="1719175" y="2190572"/>
                  <a:pt x="1726995" y="2197875"/>
                  <a:pt x="1735245" y="2204557"/>
                </a:cubicBezTo>
                <a:cubicBezTo>
                  <a:pt x="1769302" y="2231097"/>
                  <a:pt x="1785906" y="2229773"/>
                  <a:pt x="1810774" y="2195469"/>
                </a:cubicBezTo>
                <a:cubicBezTo>
                  <a:pt x="1858341" y="2129964"/>
                  <a:pt x="1892579" y="2059768"/>
                  <a:pt x="1895815" y="1977158"/>
                </a:cubicBezTo>
                <a:cubicBezTo>
                  <a:pt x="1899586" y="1879240"/>
                  <a:pt x="1924683" y="1785136"/>
                  <a:pt x="1964162" y="1695537"/>
                </a:cubicBezTo>
                <a:cubicBezTo>
                  <a:pt x="2020197" y="1567680"/>
                  <a:pt x="2110853" y="1469521"/>
                  <a:pt x="2226201" y="1394135"/>
                </a:cubicBezTo>
                <a:cubicBezTo>
                  <a:pt x="2329414" y="1326883"/>
                  <a:pt x="2433870" y="1260498"/>
                  <a:pt x="2540313" y="1199190"/>
                </a:cubicBezTo>
                <a:cubicBezTo>
                  <a:pt x="2580253" y="1176331"/>
                  <a:pt x="2628270" y="1168335"/>
                  <a:pt x="2673055" y="1154394"/>
                </a:cubicBezTo>
                <a:cubicBezTo>
                  <a:pt x="2704958" y="1144373"/>
                  <a:pt x="2737594" y="1129333"/>
                  <a:pt x="2769264" y="1130219"/>
                </a:cubicBezTo>
                <a:cubicBezTo>
                  <a:pt x="2856707" y="1133140"/>
                  <a:pt x="2938320" y="1084941"/>
                  <a:pt x="3029264" y="1110598"/>
                </a:cubicBezTo>
                <a:cubicBezTo>
                  <a:pt x="3096838" y="1130091"/>
                  <a:pt x="3179769" y="1049603"/>
                  <a:pt x="3170754" y="980581"/>
                </a:cubicBezTo>
                <a:cubicBezTo>
                  <a:pt x="3169687" y="971535"/>
                  <a:pt x="3157340" y="960148"/>
                  <a:pt x="3147978" y="956382"/>
                </a:cubicBezTo>
                <a:cubicBezTo>
                  <a:pt x="3135701" y="951502"/>
                  <a:pt x="3119657" y="955986"/>
                  <a:pt x="3108434" y="950920"/>
                </a:cubicBezTo>
                <a:cubicBezTo>
                  <a:pt x="3095968" y="944987"/>
                  <a:pt x="3080274" y="933109"/>
                  <a:pt x="3078833" y="921957"/>
                </a:cubicBezTo>
                <a:cubicBezTo>
                  <a:pt x="3074830" y="893331"/>
                  <a:pt x="3059945" y="882941"/>
                  <a:pt x="3033355" y="880064"/>
                </a:cubicBezTo>
                <a:cubicBezTo>
                  <a:pt x="3017859" y="878473"/>
                  <a:pt x="3001990" y="874778"/>
                  <a:pt x="2988040" y="869653"/>
                </a:cubicBezTo>
                <a:cubicBezTo>
                  <a:pt x="2948052" y="855576"/>
                  <a:pt x="2936369" y="832662"/>
                  <a:pt x="2942322" y="789772"/>
                </a:cubicBezTo>
                <a:cubicBezTo>
                  <a:pt x="2945084" y="768636"/>
                  <a:pt x="2940096" y="746706"/>
                  <a:pt x="2964930" y="733596"/>
                </a:cubicBezTo>
                <a:cubicBezTo>
                  <a:pt x="2970873" y="730366"/>
                  <a:pt x="2969116" y="714381"/>
                  <a:pt x="2971644" y="704151"/>
                </a:cubicBezTo>
                <a:cubicBezTo>
                  <a:pt x="2976944" y="682021"/>
                  <a:pt x="2982243" y="659890"/>
                  <a:pt x="2987543" y="637761"/>
                </a:cubicBezTo>
                <a:cubicBezTo>
                  <a:pt x="2989579" y="630878"/>
                  <a:pt x="2994647" y="619656"/>
                  <a:pt x="2992164" y="617923"/>
                </a:cubicBezTo>
                <a:cubicBezTo>
                  <a:pt x="2957674" y="592004"/>
                  <a:pt x="2976934" y="535338"/>
                  <a:pt x="2928939" y="512907"/>
                </a:cubicBezTo>
                <a:cubicBezTo>
                  <a:pt x="2904011" y="501041"/>
                  <a:pt x="2912095" y="476242"/>
                  <a:pt x="2933322" y="455083"/>
                </a:cubicBezTo>
                <a:cubicBezTo>
                  <a:pt x="2947680" y="441120"/>
                  <a:pt x="2960917" y="420838"/>
                  <a:pt x="2965105" y="401621"/>
                </a:cubicBezTo>
                <a:cubicBezTo>
                  <a:pt x="2975329" y="355255"/>
                  <a:pt x="3000264" y="327459"/>
                  <a:pt x="3045424" y="315624"/>
                </a:cubicBezTo>
                <a:cubicBezTo>
                  <a:pt x="3078567" y="306469"/>
                  <a:pt x="3111335" y="295209"/>
                  <a:pt x="3142860" y="283083"/>
                </a:cubicBezTo>
                <a:cubicBezTo>
                  <a:pt x="3168875" y="273565"/>
                  <a:pt x="3186056" y="284637"/>
                  <a:pt x="3199716" y="303394"/>
                </a:cubicBezTo>
                <a:cubicBezTo>
                  <a:pt x="3211324" y="319802"/>
                  <a:pt x="3218910" y="338011"/>
                  <a:pt x="3227980" y="355412"/>
                </a:cubicBezTo>
                <a:cubicBezTo>
                  <a:pt x="3241089" y="380245"/>
                  <a:pt x="3258961" y="398253"/>
                  <a:pt x="3288768" y="397843"/>
                </a:cubicBezTo>
                <a:cubicBezTo>
                  <a:pt x="3317523" y="397618"/>
                  <a:pt x="3332619" y="378633"/>
                  <a:pt x="3345291" y="355193"/>
                </a:cubicBezTo>
                <a:cubicBezTo>
                  <a:pt x="3384607" y="283007"/>
                  <a:pt x="3426215" y="211499"/>
                  <a:pt x="3466152" y="139747"/>
                </a:cubicBezTo>
                <a:cubicBezTo>
                  <a:pt x="3486244" y="103034"/>
                  <a:pt x="3517195" y="78513"/>
                  <a:pt x="3553861" y="61670"/>
                </a:cubicBezTo>
                <a:cubicBezTo>
                  <a:pt x="3647133" y="20226"/>
                  <a:pt x="3741641" y="-7380"/>
                  <a:pt x="3840087" y="1748"/>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9B065CB-CF70-4144-837F-ED73C7C81F9B}"/>
              </a:ext>
            </a:extLst>
          </p:cNvPr>
          <p:cNvSpPr>
            <a:spLocks noGrp="1"/>
          </p:cNvSpPr>
          <p:nvPr>
            <p:ph type="pic" sz="quarter" idx="15" hasCustomPrompt="1"/>
          </p:nvPr>
        </p:nvSpPr>
        <p:spPr>
          <a:xfrm>
            <a:off x="4134677" y="333751"/>
            <a:ext cx="7618137" cy="6057111"/>
          </a:xfrm>
          <a:custGeom>
            <a:avLst/>
            <a:gdLst>
              <a:gd name="connsiteX0" fmla="*/ 2563607 w 7618137"/>
              <a:gd name="connsiteY0" fmla="*/ 2964369 h 6057111"/>
              <a:gd name="connsiteX1" fmla="*/ 6131511 w 7618137"/>
              <a:gd name="connsiteY1" fmla="*/ 2964369 h 6057111"/>
              <a:gd name="connsiteX2" fmla="*/ 6131511 w 7618137"/>
              <a:gd name="connsiteY2" fmla="*/ 5525812 h 6057111"/>
              <a:gd name="connsiteX3" fmla="*/ 2563607 w 7618137"/>
              <a:gd name="connsiteY3" fmla="*/ 5525812 h 6057111"/>
              <a:gd name="connsiteX4" fmla="*/ 0 w 7618137"/>
              <a:gd name="connsiteY4" fmla="*/ 2964368 h 6057111"/>
              <a:gd name="connsiteX5" fmla="*/ 2378604 w 7618137"/>
              <a:gd name="connsiteY5" fmla="*/ 2964368 h 6057111"/>
              <a:gd name="connsiteX6" fmla="*/ 2378604 w 7618137"/>
              <a:gd name="connsiteY6" fmla="*/ 4553678 h 6057111"/>
              <a:gd name="connsiteX7" fmla="*/ 0 w 7618137"/>
              <a:gd name="connsiteY7" fmla="*/ 4553678 h 6057111"/>
              <a:gd name="connsiteX8" fmla="*/ 3752909 w 7618137"/>
              <a:gd name="connsiteY8" fmla="*/ 1683646 h 6057111"/>
              <a:gd name="connsiteX9" fmla="*/ 6131511 w 7618137"/>
              <a:gd name="connsiteY9" fmla="*/ 1683646 h 6057111"/>
              <a:gd name="connsiteX10" fmla="*/ 6131511 w 7618137"/>
              <a:gd name="connsiteY10" fmla="*/ 2826862 h 6057111"/>
              <a:gd name="connsiteX11" fmla="*/ 3752909 w 7618137"/>
              <a:gd name="connsiteY11" fmla="*/ 2826862 h 6057111"/>
              <a:gd name="connsiteX12" fmla="*/ 6313759 w 7618137"/>
              <a:gd name="connsiteY12" fmla="*/ 1676074 h 6057111"/>
              <a:gd name="connsiteX13" fmla="*/ 7618137 w 7618137"/>
              <a:gd name="connsiteY13" fmla="*/ 1676074 h 6057111"/>
              <a:gd name="connsiteX14" fmla="*/ 7618137 w 7618137"/>
              <a:gd name="connsiteY14" fmla="*/ 6057111 h 6057111"/>
              <a:gd name="connsiteX15" fmla="*/ 6313759 w 7618137"/>
              <a:gd name="connsiteY15" fmla="*/ 6057111 h 6057111"/>
              <a:gd name="connsiteX16" fmla="*/ 1189303 w 7618137"/>
              <a:gd name="connsiteY16" fmla="*/ 265418 h 6057111"/>
              <a:gd name="connsiteX17" fmla="*/ 3567906 w 7618137"/>
              <a:gd name="connsiteY17" fmla="*/ 265418 h 6057111"/>
              <a:gd name="connsiteX18" fmla="*/ 3567906 w 7618137"/>
              <a:gd name="connsiteY18" fmla="*/ 2826860 h 6057111"/>
              <a:gd name="connsiteX19" fmla="*/ 1189303 w 7618137"/>
              <a:gd name="connsiteY19" fmla="*/ 2826860 h 6057111"/>
              <a:gd name="connsiteX20" fmla="*/ 3752909 w 7618137"/>
              <a:gd name="connsiteY20" fmla="*/ 0 h 6057111"/>
              <a:gd name="connsiteX21" fmla="*/ 6580800 w 7618137"/>
              <a:gd name="connsiteY21" fmla="*/ 0 h 6057111"/>
              <a:gd name="connsiteX22" fmla="*/ 6580800 w 7618137"/>
              <a:gd name="connsiteY22" fmla="*/ 1546138 h 6057111"/>
              <a:gd name="connsiteX23" fmla="*/ 3752909 w 7618137"/>
              <a:gd name="connsiteY23" fmla="*/ 1546138 h 605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18137" h="6057111">
                <a:moveTo>
                  <a:pt x="2563607" y="2964369"/>
                </a:moveTo>
                <a:lnTo>
                  <a:pt x="6131511" y="2964369"/>
                </a:lnTo>
                <a:lnTo>
                  <a:pt x="6131511" y="5525812"/>
                </a:lnTo>
                <a:lnTo>
                  <a:pt x="2563607" y="5525812"/>
                </a:lnTo>
                <a:close/>
                <a:moveTo>
                  <a:pt x="0" y="2964368"/>
                </a:moveTo>
                <a:lnTo>
                  <a:pt x="2378604" y="2964368"/>
                </a:lnTo>
                <a:lnTo>
                  <a:pt x="2378604" y="4553678"/>
                </a:lnTo>
                <a:lnTo>
                  <a:pt x="0" y="4553678"/>
                </a:lnTo>
                <a:close/>
                <a:moveTo>
                  <a:pt x="3752909" y="1683646"/>
                </a:moveTo>
                <a:lnTo>
                  <a:pt x="6131511" y="1683646"/>
                </a:lnTo>
                <a:lnTo>
                  <a:pt x="6131511" y="2826862"/>
                </a:lnTo>
                <a:lnTo>
                  <a:pt x="3752909" y="2826862"/>
                </a:lnTo>
                <a:close/>
                <a:moveTo>
                  <a:pt x="6313759" y="1676074"/>
                </a:moveTo>
                <a:lnTo>
                  <a:pt x="7618137" y="1676074"/>
                </a:lnTo>
                <a:lnTo>
                  <a:pt x="7618137" y="6057111"/>
                </a:lnTo>
                <a:lnTo>
                  <a:pt x="6313759" y="6057111"/>
                </a:lnTo>
                <a:close/>
                <a:moveTo>
                  <a:pt x="1189303" y="265418"/>
                </a:moveTo>
                <a:lnTo>
                  <a:pt x="3567906" y="265418"/>
                </a:lnTo>
                <a:lnTo>
                  <a:pt x="3567906" y="2826860"/>
                </a:lnTo>
                <a:lnTo>
                  <a:pt x="1189303" y="2826860"/>
                </a:lnTo>
                <a:close/>
                <a:moveTo>
                  <a:pt x="3752909" y="0"/>
                </a:moveTo>
                <a:lnTo>
                  <a:pt x="6580800" y="0"/>
                </a:lnTo>
                <a:lnTo>
                  <a:pt x="6580800" y="1546138"/>
                </a:lnTo>
                <a:lnTo>
                  <a:pt x="3752909" y="1546138"/>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5040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0E30CF-B324-4723-B337-D83A21C001C9}"/>
              </a:ext>
            </a:extLst>
          </p:cNvPr>
          <p:cNvSpPr/>
          <p:nvPr userDrawn="1"/>
        </p:nvSpPr>
        <p:spPr>
          <a:xfrm>
            <a:off x="9114183" y="0"/>
            <a:ext cx="3077817" cy="6858000"/>
          </a:xfrm>
          <a:prstGeom prst="rect">
            <a:avLst/>
          </a:prstGeom>
          <a:gradFill flip="none" rotWithShape="1">
            <a:gsLst>
              <a:gs pos="67000">
                <a:schemeClr val="accent3">
                  <a:alpha val="50000"/>
                </a:schemeClr>
              </a:gs>
              <a:gs pos="33000">
                <a:schemeClr val="accent2"/>
              </a:gs>
              <a:gs pos="0">
                <a:schemeClr val="accent1"/>
              </a:gs>
              <a:gs pos="100000">
                <a:schemeClr val="accent4">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Picture Placeholder 9">
            <a:extLst>
              <a:ext uri="{FF2B5EF4-FFF2-40B4-BE49-F238E27FC236}">
                <a16:creationId xmlns:a16="http://schemas.microsoft.com/office/drawing/2014/main" id="{1D24DF6D-5EC5-4020-8F2C-84E2B6A1734A}"/>
              </a:ext>
            </a:extLst>
          </p:cNvPr>
          <p:cNvSpPr>
            <a:spLocks noGrp="1"/>
          </p:cNvSpPr>
          <p:nvPr>
            <p:ph type="pic" idx="11" hasCustomPrompt="1"/>
          </p:nvPr>
        </p:nvSpPr>
        <p:spPr>
          <a:xfrm>
            <a:off x="5973554" y="3663948"/>
            <a:ext cx="3789071" cy="3194052"/>
          </a:xfrm>
          <a:custGeom>
            <a:avLst/>
            <a:gdLst>
              <a:gd name="connsiteX0" fmla="*/ 1894536 w 3789071"/>
              <a:gd name="connsiteY0" fmla="*/ 0 h 3194052"/>
              <a:gd name="connsiteX1" fmla="*/ 2050404 w 3789071"/>
              <a:gd name="connsiteY1" fmla="*/ 64563 h 3194052"/>
              <a:gd name="connsiteX2" fmla="*/ 3724508 w 3789071"/>
              <a:gd name="connsiteY2" fmla="*/ 1738668 h 3194052"/>
              <a:gd name="connsiteX3" fmla="*/ 3724508 w 3789071"/>
              <a:gd name="connsiteY3" fmla="*/ 2050406 h 3194052"/>
              <a:gd name="connsiteX4" fmla="*/ 2580862 w 3789071"/>
              <a:gd name="connsiteY4" fmla="*/ 3194052 h 3194052"/>
              <a:gd name="connsiteX5" fmla="*/ 1208211 w 3789071"/>
              <a:gd name="connsiteY5" fmla="*/ 3194052 h 3194052"/>
              <a:gd name="connsiteX6" fmla="*/ 64563 w 3789071"/>
              <a:gd name="connsiteY6" fmla="*/ 2050404 h 3194052"/>
              <a:gd name="connsiteX7" fmla="*/ 64563 w 3789071"/>
              <a:gd name="connsiteY7" fmla="*/ 1738666 h 3194052"/>
              <a:gd name="connsiteX8" fmla="*/ 1738666 w 3789071"/>
              <a:gd name="connsiteY8" fmla="*/ 64563 h 3194052"/>
              <a:gd name="connsiteX9" fmla="*/ 1894536 w 3789071"/>
              <a:gd name="connsiteY9" fmla="*/ 0 h 319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9071" h="3194052">
                <a:moveTo>
                  <a:pt x="1894536" y="0"/>
                </a:moveTo>
                <a:cubicBezTo>
                  <a:pt x="1950949" y="0"/>
                  <a:pt x="2007362" y="21521"/>
                  <a:pt x="2050404" y="64563"/>
                </a:cubicBezTo>
                <a:lnTo>
                  <a:pt x="3724508" y="1738668"/>
                </a:lnTo>
                <a:cubicBezTo>
                  <a:pt x="3810593" y="1824752"/>
                  <a:pt x="3810593" y="1964322"/>
                  <a:pt x="3724508" y="2050406"/>
                </a:cubicBezTo>
                <a:lnTo>
                  <a:pt x="2580862" y="3194052"/>
                </a:lnTo>
                <a:lnTo>
                  <a:pt x="1208211" y="3194052"/>
                </a:lnTo>
                <a:lnTo>
                  <a:pt x="64563" y="2050404"/>
                </a:lnTo>
                <a:cubicBezTo>
                  <a:pt x="-21521" y="1964319"/>
                  <a:pt x="-21521" y="1824751"/>
                  <a:pt x="64563" y="1738666"/>
                </a:cubicBezTo>
                <a:lnTo>
                  <a:pt x="1738666" y="64563"/>
                </a:lnTo>
                <a:cubicBezTo>
                  <a:pt x="1781708" y="21521"/>
                  <a:pt x="1838121" y="0"/>
                  <a:pt x="1894536"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10">
            <a:extLst>
              <a:ext uri="{FF2B5EF4-FFF2-40B4-BE49-F238E27FC236}">
                <a16:creationId xmlns:a16="http://schemas.microsoft.com/office/drawing/2014/main" id="{75A6025F-E637-43D5-B73F-6EFCD9F9C6BE}"/>
              </a:ext>
            </a:extLst>
          </p:cNvPr>
          <p:cNvSpPr>
            <a:spLocks noGrp="1"/>
          </p:cNvSpPr>
          <p:nvPr>
            <p:ph type="pic" idx="12" hasCustomPrompt="1"/>
          </p:nvPr>
        </p:nvSpPr>
        <p:spPr>
          <a:xfrm>
            <a:off x="5973553" y="0"/>
            <a:ext cx="3789071" cy="3193646"/>
          </a:xfrm>
          <a:custGeom>
            <a:avLst/>
            <a:gdLst>
              <a:gd name="connsiteX0" fmla="*/ 1207804 w 3789071"/>
              <a:gd name="connsiteY0" fmla="*/ 0 h 3193646"/>
              <a:gd name="connsiteX1" fmla="*/ 2581266 w 3789071"/>
              <a:gd name="connsiteY1" fmla="*/ 0 h 3193646"/>
              <a:gd name="connsiteX2" fmla="*/ 3724508 w 3789071"/>
              <a:gd name="connsiteY2" fmla="*/ 1143243 h 3193646"/>
              <a:gd name="connsiteX3" fmla="*/ 3724508 w 3789071"/>
              <a:gd name="connsiteY3" fmla="*/ 1454980 h 3193646"/>
              <a:gd name="connsiteX4" fmla="*/ 2050406 w 3789071"/>
              <a:gd name="connsiteY4" fmla="*/ 3129083 h 3193646"/>
              <a:gd name="connsiteX5" fmla="*/ 1738668 w 3789071"/>
              <a:gd name="connsiteY5" fmla="*/ 3129083 h 3193646"/>
              <a:gd name="connsiteX6" fmla="*/ 64563 w 3789071"/>
              <a:gd name="connsiteY6" fmla="*/ 1454978 h 3193646"/>
              <a:gd name="connsiteX7" fmla="*/ 64563 w 3789071"/>
              <a:gd name="connsiteY7" fmla="*/ 1143241 h 319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9071" h="3193646">
                <a:moveTo>
                  <a:pt x="1207804" y="0"/>
                </a:moveTo>
                <a:lnTo>
                  <a:pt x="2581266" y="0"/>
                </a:lnTo>
                <a:lnTo>
                  <a:pt x="3724508" y="1143243"/>
                </a:lnTo>
                <a:cubicBezTo>
                  <a:pt x="3810593" y="1229327"/>
                  <a:pt x="3810593" y="1368897"/>
                  <a:pt x="3724508" y="1454980"/>
                </a:cubicBezTo>
                <a:lnTo>
                  <a:pt x="2050406" y="3129083"/>
                </a:lnTo>
                <a:cubicBezTo>
                  <a:pt x="1964322" y="3215168"/>
                  <a:pt x="1824752" y="3215168"/>
                  <a:pt x="1738668" y="3129083"/>
                </a:cubicBezTo>
                <a:lnTo>
                  <a:pt x="64563" y="1454978"/>
                </a:lnTo>
                <a:cubicBezTo>
                  <a:pt x="-21521" y="1368894"/>
                  <a:pt x="-21521" y="1229326"/>
                  <a:pt x="64563" y="1143241"/>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19">
            <a:extLst>
              <a:ext uri="{FF2B5EF4-FFF2-40B4-BE49-F238E27FC236}">
                <a16:creationId xmlns:a16="http://schemas.microsoft.com/office/drawing/2014/main" id="{6C3356E6-6695-44F2-82BC-F1F29B069A13}"/>
              </a:ext>
            </a:extLst>
          </p:cNvPr>
          <p:cNvSpPr>
            <a:spLocks noGrp="1"/>
          </p:cNvSpPr>
          <p:nvPr>
            <p:ph type="pic" idx="13" hasCustomPrompt="1"/>
          </p:nvPr>
        </p:nvSpPr>
        <p:spPr>
          <a:xfrm>
            <a:off x="8154452" y="1534464"/>
            <a:ext cx="3789072" cy="3789071"/>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10307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29B6D2A-1E57-441A-B76E-6487826FB31A}"/>
              </a:ext>
            </a:extLst>
          </p:cNvPr>
          <p:cNvSpPr>
            <a:spLocks noGrp="1"/>
          </p:cNvSpPr>
          <p:nvPr>
            <p:ph type="pic" sz="quarter" idx="14" hasCustomPrompt="1"/>
          </p:nvPr>
        </p:nvSpPr>
        <p:spPr>
          <a:xfrm>
            <a:off x="8430415" y="3260972"/>
            <a:ext cx="3545443" cy="3597029"/>
          </a:xfrm>
          <a:custGeom>
            <a:avLst/>
            <a:gdLst>
              <a:gd name="connsiteX0" fmla="*/ 2696119 w 3545443"/>
              <a:gd name="connsiteY0" fmla="*/ 417 h 3597029"/>
              <a:gd name="connsiteX1" fmla="*/ 3160788 w 3545443"/>
              <a:gd name="connsiteY1" fmla="*/ 126977 h 3597029"/>
              <a:gd name="connsiteX2" fmla="*/ 3418466 w 3545443"/>
              <a:gd name="connsiteY2" fmla="*/ 1263135 h 3597029"/>
              <a:gd name="connsiteX3" fmla="*/ 1947507 w 3545443"/>
              <a:gd name="connsiteY3" fmla="*/ 3597029 h 3597029"/>
              <a:gd name="connsiteX4" fmla="*/ 0 w 3545443"/>
              <a:gd name="connsiteY4" fmla="*/ 3597029 h 3597029"/>
              <a:gd name="connsiteX5" fmla="*/ 2024630 w 3545443"/>
              <a:gd name="connsiteY5" fmla="*/ 384656 h 3597029"/>
              <a:gd name="connsiteX6" fmla="*/ 2696119 w 3545443"/>
              <a:gd name="connsiteY6" fmla="*/ 417 h 359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5443" h="3597029">
                <a:moveTo>
                  <a:pt x="2696119" y="417"/>
                </a:moveTo>
                <a:cubicBezTo>
                  <a:pt x="2854708" y="-4625"/>
                  <a:pt x="3016451" y="36007"/>
                  <a:pt x="3160788" y="126977"/>
                </a:cubicBezTo>
                <a:cubicBezTo>
                  <a:pt x="3545685" y="369563"/>
                  <a:pt x="3661052" y="878237"/>
                  <a:pt x="3418466" y="1263135"/>
                </a:cubicBezTo>
                <a:lnTo>
                  <a:pt x="1947507" y="3597029"/>
                </a:lnTo>
                <a:lnTo>
                  <a:pt x="0" y="3597029"/>
                </a:lnTo>
                <a:lnTo>
                  <a:pt x="2024630" y="384656"/>
                </a:lnTo>
                <a:cubicBezTo>
                  <a:pt x="2176246" y="144095"/>
                  <a:pt x="2431803" y="8819"/>
                  <a:pt x="2696119" y="417"/>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Picture Placeholder 13">
            <a:extLst>
              <a:ext uri="{FF2B5EF4-FFF2-40B4-BE49-F238E27FC236}">
                <a16:creationId xmlns:a16="http://schemas.microsoft.com/office/drawing/2014/main" id="{3DB4CABD-97AD-40E7-B079-E9DFEEADE977}"/>
              </a:ext>
            </a:extLst>
          </p:cNvPr>
          <p:cNvSpPr>
            <a:spLocks noGrp="1"/>
          </p:cNvSpPr>
          <p:nvPr>
            <p:ph type="pic" sz="quarter" idx="15" hasCustomPrompt="1"/>
          </p:nvPr>
        </p:nvSpPr>
        <p:spPr>
          <a:xfrm>
            <a:off x="3699210" y="864252"/>
            <a:ext cx="5056001" cy="5993749"/>
          </a:xfrm>
          <a:custGeom>
            <a:avLst/>
            <a:gdLst>
              <a:gd name="connsiteX0" fmla="*/ 4206676 w 5056001"/>
              <a:gd name="connsiteY0" fmla="*/ 417 h 5993749"/>
              <a:gd name="connsiteX1" fmla="*/ 4671346 w 5056001"/>
              <a:gd name="connsiteY1" fmla="*/ 126977 h 5993749"/>
              <a:gd name="connsiteX2" fmla="*/ 4929025 w 5056001"/>
              <a:gd name="connsiteY2" fmla="*/ 1263136 h 5993749"/>
              <a:gd name="connsiteX3" fmla="*/ 1947509 w 5056001"/>
              <a:gd name="connsiteY3" fmla="*/ 5993749 h 5993749"/>
              <a:gd name="connsiteX4" fmla="*/ 0 w 5056001"/>
              <a:gd name="connsiteY4" fmla="*/ 5993749 h 5993749"/>
              <a:gd name="connsiteX5" fmla="*/ 3535186 w 5056001"/>
              <a:gd name="connsiteY5" fmla="*/ 384656 h 5993749"/>
              <a:gd name="connsiteX6" fmla="*/ 4206676 w 5056001"/>
              <a:gd name="connsiteY6" fmla="*/ 417 h 599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6001" h="5993749">
                <a:moveTo>
                  <a:pt x="4206676" y="417"/>
                </a:moveTo>
                <a:cubicBezTo>
                  <a:pt x="4365266" y="-4625"/>
                  <a:pt x="4527009" y="36007"/>
                  <a:pt x="4671346" y="126977"/>
                </a:cubicBezTo>
                <a:cubicBezTo>
                  <a:pt x="5056243" y="369563"/>
                  <a:pt x="5171610" y="878239"/>
                  <a:pt x="4929025" y="1263136"/>
                </a:cubicBezTo>
                <a:lnTo>
                  <a:pt x="1947509" y="5993749"/>
                </a:lnTo>
                <a:lnTo>
                  <a:pt x="0" y="5993749"/>
                </a:lnTo>
                <a:lnTo>
                  <a:pt x="3535186" y="384656"/>
                </a:lnTo>
                <a:cubicBezTo>
                  <a:pt x="3686802" y="144095"/>
                  <a:pt x="3942360" y="8819"/>
                  <a:pt x="4206676" y="417"/>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F9823828-4491-4DC1-A44D-06718168F890}"/>
              </a:ext>
            </a:extLst>
          </p:cNvPr>
          <p:cNvSpPr>
            <a:spLocks noGrp="1"/>
          </p:cNvSpPr>
          <p:nvPr>
            <p:ph type="pic" sz="quarter" idx="16" hasCustomPrompt="1"/>
          </p:nvPr>
        </p:nvSpPr>
        <p:spPr>
          <a:xfrm>
            <a:off x="7326660" y="0"/>
            <a:ext cx="4865340" cy="5917560"/>
          </a:xfrm>
          <a:custGeom>
            <a:avLst/>
            <a:gdLst>
              <a:gd name="connsiteX0" fmla="*/ 3060473 w 4865340"/>
              <a:gd name="connsiteY0" fmla="*/ 0 h 5917560"/>
              <a:gd name="connsiteX1" fmla="*/ 4865340 w 4865340"/>
              <a:gd name="connsiteY1" fmla="*/ 0 h 5917560"/>
              <a:gd name="connsiteX2" fmla="*/ 4865340 w 4865340"/>
              <a:gd name="connsiteY2" fmla="*/ 201013 h 5917560"/>
              <a:gd name="connsiteX3" fmla="*/ 4805377 w 4865340"/>
              <a:gd name="connsiteY3" fmla="*/ 321464 h 5917560"/>
              <a:gd name="connsiteX4" fmla="*/ 1520814 w 4865340"/>
              <a:gd name="connsiteY4" fmla="*/ 5532904 h 5917560"/>
              <a:gd name="connsiteX5" fmla="*/ 384655 w 4865340"/>
              <a:gd name="connsiteY5" fmla="*/ 5790583 h 5917560"/>
              <a:gd name="connsiteX6" fmla="*/ 384656 w 4865340"/>
              <a:gd name="connsiteY6" fmla="*/ 5790583 h 5917560"/>
              <a:gd name="connsiteX7" fmla="*/ 126977 w 4865340"/>
              <a:gd name="connsiteY7" fmla="*/ 4654423 h 59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340" h="5917560">
                <a:moveTo>
                  <a:pt x="3060473" y="0"/>
                </a:moveTo>
                <a:lnTo>
                  <a:pt x="4865340" y="0"/>
                </a:lnTo>
                <a:lnTo>
                  <a:pt x="4865340" y="201013"/>
                </a:lnTo>
                <a:lnTo>
                  <a:pt x="4805377" y="321464"/>
                </a:lnTo>
                <a:cubicBezTo>
                  <a:pt x="3710523" y="2058611"/>
                  <a:pt x="2615668" y="3795757"/>
                  <a:pt x="1520814" y="5532904"/>
                </a:cubicBezTo>
                <a:cubicBezTo>
                  <a:pt x="1278229" y="5917802"/>
                  <a:pt x="769553" y="6033169"/>
                  <a:pt x="384655" y="5790583"/>
                </a:cubicBezTo>
                <a:lnTo>
                  <a:pt x="384656" y="5790583"/>
                </a:lnTo>
                <a:cubicBezTo>
                  <a:pt x="-241" y="5547997"/>
                  <a:pt x="-115608" y="5039321"/>
                  <a:pt x="126977" y="4654423"/>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7817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Style slide layout">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B5DC2D75-DE02-4638-98F1-B47C5CD2DD3B}"/>
              </a:ext>
            </a:extLst>
          </p:cNvPr>
          <p:cNvSpPr>
            <a:spLocks noGrp="1"/>
          </p:cNvSpPr>
          <p:nvPr>
            <p:ph type="pic" idx="12" hasCustomPrompt="1"/>
          </p:nvPr>
        </p:nvSpPr>
        <p:spPr>
          <a:xfrm>
            <a:off x="790575" y="1720158"/>
            <a:ext cx="3428340" cy="4418092"/>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grpSp>
        <p:nvGrpSpPr>
          <p:cNvPr id="3" name="Group 2">
            <a:extLst>
              <a:ext uri="{FF2B5EF4-FFF2-40B4-BE49-F238E27FC236}">
                <a16:creationId xmlns:a16="http://schemas.microsoft.com/office/drawing/2014/main" id="{661C8875-D6CF-4C22-B186-E48B474E31D7}"/>
              </a:ext>
            </a:extLst>
          </p:cNvPr>
          <p:cNvGrpSpPr/>
          <p:nvPr userDrawn="1"/>
        </p:nvGrpSpPr>
        <p:grpSpPr>
          <a:xfrm>
            <a:off x="200025" y="266700"/>
            <a:ext cx="11785167" cy="834005"/>
            <a:chOff x="131989" y="339508"/>
            <a:chExt cx="20203396" cy="1304926"/>
          </a:xfrm>
        </p:grpSpPr>
        <p:sp>
          <p:nvSpPr>
            <p:cNvPr id="4" name="Parallelogram 3">
              <a:extLst>
                <a:ext uri="{FF2B5EF4-FFF2-40B4-BE49-F238E27FC236}">
                  <a16:creationId xmlns:a16="http://schemas.microsoft.com/office/drawing/2014/main" id="{42379DAE-1435-4DDB-9DDE-B5A9205A07E9}"/>
                </a:ext>
              </a:extLst>
            </p:cNvPr>
            <p:cNvSpPr/>
            <p:nvPr userDrawn="1"/>
          </p:nvSpPr>
          <p:spPr>
            <a:xfrm>
              <a:off x="495370" y="339510"/>
              <a:ext cx="19840015" cy="1304924"/>
            </a:xfrm>
            <a:prstGeom prst="parallelogram">
              <a:avLst>
                <a:gd name="adj" fmla="val 547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BF0A3163-24D0-41F4-AB5A-2F143762BA69}"/>
                </a:ext>
              </a:extLst>
            </p:cNvPr>
            <p:cNvSpPr/>
            <p:nvPr userDrawn="1"/>
          </p:nvSpPr>
          <p:spPr>
            <a:xfrm>
              <a:off x="131989" y="339508"/>
              <a:ext cx="1012384" cy="1304924"/>
            </a:xfrm>
            <a:prstGeom prst="parallelogram">
              <a:avLst>
                <a:gd name="adj" fmla="val 771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9">
            <a:extLst>
              <a:ext uri="{FF2B5EF4-FFF2-40B4-BE49-F238E27FC236}">
                <a16:creationId xmlns:a16="http://schemas.microsoft.com/office/drawing/2014/main" id="{E79B4B90-A05B-47F9-A9C8-10F55694845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937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10B4F4F-9B25-4749-ADF1-D6BBAA6B9AAC}"/>
              </a:ext>
            </a:extLst>
          </p:cNvPr>
          <p:cNvGrpSpPr/>
          <p:nvPr userDrawn="1"/>
        </p:nvGrpSpPr>
        <p:grpSpPr>
          <a:xfrm>
            <a:off x="200025" y="266700"/>
            <a:ext cx="11785167" cy="834005"/>
            <a:chOff x="131989" y="339508"/>
            <a:chExt cx="20203396" cy="1304926"/>
          </a:xfrm>
        </p:grpSpPr>
        <p:sp>
          <p:nvSpPr>
            <p:cNvPr id="3" name="Parallelogram 2">
              <a:extLst>
                <a:ext uri="{FF2B5EF4-FFF2-40B4-BE49-F238E27FC236}">
                  <a16:creationId xmlns:a16="http://schemas.microsoft.com/office/drawing/2014/main" id="{1A51C679-0DA0-45D5-822C-FE1DA978DDF6}"/>
                </a:ext>
              </a:extLst>
            </p:cNvPr>
            <p:cNvSpPr/>
            <p:nvPr userDrawn="1"/>
          </p:nvSpPr>
          <p:spPr>
            <a:xfrm>
              <a:off x="495370" y="339510"/>
              <a:ext cx="19840015" cy="1304924"/>
            </a:xfrm>
            <a:prstGeom prst="parallelogram">
              <a:avLst>
                <a:gd name="adj" fmla="val 547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65732666-4FA5-4276-973E-DF82E1559599}"/>
                </a:ext>
              </a:extLst>
            </p:cNvPr>
            <p:cNvSpPr/>
            <p:nvPr userDrawn="1"/>
          </p:nvSpPr>
          <p:spPr>
            <a:xfrm>
              <a:off x="131989" y="339508"/>
              <a:ext cx="1012384" cy="1304924"/>
            </a:xfrm>
            <a:prstGeom prst="parallelogram">
              <a:avLst>
                <a:gd name="adj" fmla="val 771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46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67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27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61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6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70" r:id="rId3"/>
    <p:sldLayoutId id="2147483671" r:id="rId4"/>
    <p:sldLayoutId id="2147483672" r:id="rId5"/>
    <p:sldLayoutId id="2147483673" r:id="rId6"/>
    <p:sldLayoutId id="2147483675" r:id="rId7"/>
    <p:sldLayoutId id="2147483677" r:id="rId8"/>
    <p:sldLayoutId id="2147483678" r:id="rId9"/>
    <p:sldLayoutId id="2147483674" r:id="rId10"/>
    <p:sldLayoutId id="2147483679" r:id="rId11"/>
    <p:sldLayoutId id="2147483665" r:id="rId12"/>
    <p:sldLayoutId id="2147483681" r:id="rId13"/>
    <p:sldLayoutId id="2147483682" r:id="rId14"/>
    <p:sldLayoutId id="2147483683" r:id="rId15"/>
    <p:sldLayoutId id="214748368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6C7A9030-BA28-4E94-8D05-49B835BA23D5}"/>
              </a:ext>
            </a:extLst>
          </p:cNvPr>
          <p:cNvSpPr/>
          <p:nvPr/>
        </p:nvSpPr>
        <p:spPr>
          <a:xfrm>
            <a:off x="5652522" y="0"/>
            <a:ext cx="6539479" cy="6858000"/>
          </a:xfrm>
          <a:custGeom>
            <a:avLst/>
            <a:gdLst>
              <a:gd name="connsiteX0" fmla="*/ 4038676 w 6539479"/>
              <a:gd name="connsiteY0" fmla="*/ 0 h 6858000"/>
              <a:gd name="connsiteX1" fmla="*/ 6539479 w 6539479"/>
              <a:gd name="connsiteY1" fmla="*/ 0 h 6858000"/>
              <a:gd name="connsiteX2" fmla="*/ 6539479 w 6539479"/>
              <a:gd name="connsiteY2" fmla="*/ 832011 h 6858000"/>
              <a:gd name="connsiteX3" fmla="*/ 2990774 w 6539479"/>
              <a:gd name="connsiteY3" fmla="*/ 6858000 h 6858000"/>
              <a:gd name="connsiteX4" fmla="*/ 0 w 653947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479" h="6858000">
                <a:moveTo>
                  <a:pt x="4038676" y="0"/>
                </a:moveTo>
                <a:lnTo>
                  <a:pt x="6539479" y="0"/>
                </a:lnTo>
                <a:lnTo>
                  <a:pt x="6539479" y="832011"/>
                </a:lnTo>
                <a:lnTo>
                  <a:pt x="299077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17E9D27-DD24-4848-9E52-820A55D44AA2}"/>
              </a:ext>
            </a:extLst>
          </p:cNvPr>
          <p:cNvSpPr txBox="1"/>
          <p:nvPr/>
        </p:nvSpPr>
        <p:spPr>
          <a:xfrm>
            <a:off x="6588360" y="4451515"/>
            <a:ext cx="5169551" cy="379656"/>
          </a:xfrm>
          <a:prstGeom prst="rect">
            <a:avLst/>
          </a:prstGeom>
          <a:noFill/>
        </p:spPr>
        <p:txBody>
          <a:bodyPr wrap="square" rtlCol="0" anchor="ctr">
            <a:spAutoFit/>
          </a:bodyPr>
          <a:lstStyle/>
          <a:p>
            <a:pPr algn="r"/>
            <a:r>
              <a:rPr lang="en-US" altLang="ko-KR" sz="1867" dirty="0" smtClean="0">
                <a:cs typeface="Arial" pitchFamily="34" charset="0"/>
              </a:rPr>
              <a:t>Powered By Artificial Intelligence</a:t>
            </a:r>
            <a:endParaRPr lang="ko-KR" altLang="en-US" sz="1867" dirty="0">
              <a:cs typeface="Arial" pitchFamily="34" charset="0"/>
            </a:endParaRPr>
          </a:p>
        </p:txBody>
      </p:sp>
      <p:sp>
        <p:nvSpPr>
          <p:cNvPr id="26" name="TextBox 25">
            <a:extLst>
              <a:ext uri="{FF2B5EF4-FFF2-40B4-BE49-F238E27FC236}">
                <a16:creationId xmlns:a16="http://schemas.microsoft.com/office/drawing/2014/main" id="{5B3415E6-39D9-40E4-B2BF-F883E02FB86E}"/>
              </a:ext>
            </a:extLst>
          </p:cNvPr>
          <p:cNvSpPr txBox="1"/>
          <p:nvPr/>
        </p:nvSpPr>
        <p:spPr>
          <a:xfrm>
            <a:off x="5572126" y="1932074"/>
            <a:ext cx="6185786" cy="2585323"/>
          </a:xfrm>
          <a:prstGeom prst="rect">
            <a:avLst/>
          </a:prstGeom>
          <a:noFill/>
        </p:spPr>
        <p:txBody>
          <a:bodyPr wrap="square" rtlCol="0" anchor="ctr">
            <a:spAutoFit/>
          </a:bodyPr>
          <a:lstStyle/>
          <a:p>
            <a:pPr algn="r"/>
            <a:r>
              <a:rPr lang="en-US" sz="5400" dirty="0" smtClean="0">
                <a:latin typeface="+mj-lt"/>
              </a:rPr>
              <a:t>Smart </a:t>
            </a:r>
            <a:endParaRPr lang="en-US" sz="5400" dirty="0">
              <a:latin typeface="+mj-lt"/>
            </a:endParaRPr>
          </a:p>
          <a:p>
            <a:pPr algn="r"/>
            <a:r>
              <a:rPr lang="en-US" sz="5400" dirty="0" smtClean="0">
                <a:latin typeface="+mj-lt"/>
              </a:rPr>
              <a:t>Attendance</a:t>
            </a:r>
            <a:endParaRPr lang="en-US" sz="5400" dirty="0">
              <a:latin typeface="+mj-lt"/>
            </a:endParaRPr>
          </a:p>
          <a:p>
            <a:pPr algn="r"/>
            <a:r>
              <a:rPr lang="en-US" altLang="ko-KR" sz="5400" dirty="0" smtClean="0">
                <a:latin typeface="+mj-lt"/>
                <a:cs typeface="Arial" pitchFamily="34" charset="0"/>
              </a:rPr>
              <a:t>System</a:t>
            </a:r>
          </a:p>
        </p:txBody>
      </p:sp>
      <p:sp>
        <p:nvSpPr>
          <p:cNvPr id="27" name="TextBox 26">
            <a:hlinkClick r:id="rId3"/>
            <a:extLst>
              <a:ext uri="{FF2B5EF4-FFF2-40B4-BE49-F238E27FC236}">
                <a16:creationId xmlns:a16="http://schemas.microsoft.com/office/drawing/2014/main" id="{55BA2CC4-7A9B-46FD-94E5-B4988E04AFBC}"/>
              </a:ext>
            </a:extLst>
          </p:cNvPr>
          <p:cNvSpPr txBox="1"/>
          <p:nvPr/>
        </p:nvSpPr>
        <p:spPr>
          <a:xfrm>
            <a:off x="6582440" y="6193248"/>
            <a:ext cx="5169613" cy="553998"/>
          </a:xfrm>
          <a:prstGeom prst="rect">
            <a:avLst/>
          </a:prstGeom>
          <a:noFill/>
        </p:spPr>
        <p:txBody>
          <a:bodyPr wrap="square" rtlCol="0">
            <a:spAutoFit/>
          </a:bodyPr>
          <a:lstStyle/>
          <a:p>
            <a:pPr algn="r"/>
            <a:r>
              <a:rPr lang="en-IN" altLang="ko-KR" sz="3000" dirty="0" smtClean="0">
                <a:cs typeface="Arial" pitchFamily="34" charset="0"/>
              </a:rPr>
              <a:t>www.ampletrails.com</a:t>
            </a:r>
            <a:endParaRPr lang="ko-KR" altLang="en-US" sz="3000" dirty="0">
              <a:cs typeface="Arial" pitchFamily="34" charset="0"/>
            </a:endParaRPr>
          </a:p>
        </p:txBody>
      </p:sp>
      <p:sp>
        <p:nvSpPr>
          <p:cNvPr id="28" name="Parallelogram 27">
            <a:extLst>
              <a:ext uri="{FF2B5EF4-FFF2-40B4-BE49-F238E27FC236}">
                <a16:creationId xmlns:a16="http://schemas.microsoft.com/office/drawing/2014/main" id="{AC53C13C-6CAE-484D-8814-2BEC425D5D63}"/>
              </a:ext>
            </a:extLst>
          </p:cNvPr>
          <p:cNvSpPr/>
          <p:nvPr/>
        </p:nvSpPr>
        <p:spPr>
          <a:xfrm>
            <a:off x="5362576" y="0"/>
            <a:ext cx="4196208" cy="6858000"/>
          </a:xfrm>
          <a:prstGeom prst="parallelogram">
            <a:avLst>
              <a:gd name="adj" fmla="val 964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1" y="295651"/>
            <a:ext cx="4312919" cy="642629"/>
          </a:xfrm>
          <a:prstGeom prst="rect">
            <a:avLst/>
          </a:prstGeom>
        </p:spPr>
      </p:pic>
      <p:pic>
        <p:nvPicPr>
          <p:cNvPr id="1026" name="Picture 2" descr="C:\Users\i\Desktop\AppImages\Brochure\AppPhoneIcon.png"/>
          <p:cNvPicPr>
            <a:picLocks noChangeAspect="1" noChangeArrowheads="1"/>
          </p:cNvPicPr>
          <p:nvPr/>
        </p:nvPicPr>
        <p:blipFill>
          <a:blip r:embed="rId5" cstate="print"/>
          <a:stretch>
            <a:fillRect/>
          </a:stretch>
        </p:blipFill>
        <p:spPr bwMode="auto">
          <a:xfrm>
            <a:off x="1150757" y="1211311"/>
            <a:ext cx="2875327" cy="5335972"/>
          </a:xfrm>
          <a:prstGeom prst="rect">
            <a:avLst/>
          </a:prstGeom>
          <a:noFill/>
        </p:spPr>
      </p:pic>
    </p:spTree>
    <p:extLst>
      <p:ext uri="{BB962C8B-B14F-4D97-AF65-F5344CB8AC3E}">
        <p14:creationId xmlns:p14="http://schemas.microsoft.com/office/powerpoint/2010/main" val="112850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smtClean="0"/>
              <a:t>Auto Alerts</a:t>
            </a:r>
            <a:endParaRPr lang="en-US" dirty="0"/>
          </a:p>
        </p:txBody>
      </p:sp>
      <p:grpSp>
        <p:nvGrpSpPr>
          <p:cNvPr id="3" name="그룹 18">
            <a:extLst>
              <a:ext uri="{FF2B5EF4-FFF2-40B4-BE49-F238E27FC236}">
                <a16:creationId xmlns:a16="http://schemas.microsoft.com/office/drawing/2014/main" id="{BC4C866A-C1CE-4125-BE86-A5310C3BAA60}"/>
              </a:ext>
            </a:extLst>
          </p:cNvPr>
          <p:cNvGrpSpPr/>
          <p:nvPr/>
        </p:nvGrpSpPr>
        <p:grpSpPr>
          <a:xfrm>
            <a:off x="907433" y="1840691"/>
            <a:ext cx="10399476" cy="1389099"/>
            <a:chOff x="881604" y="2379524"/>
            <a:chExt cx="9849773" cy="1315673"/>
          </a:xfrm>
        </p:grpSpPr>
        <p:sp>
          <p:nvSpPr>
            <p:cNvPr id="4" name="Rectangle 6">
              <a:extLst>
                <a:ext uri="{FF2B5EF4-FFF2-40B4-BE49-F238E27FC236}">
                  <a16:creationId xmlns:a16="http://schemas.microsoft.com/office/drawing/2014/main" id="{E55CD80B-ABB6-417B-BF17-987E7E8F2148}"/>
                </a:ext>
              </a:extLst>
            </p:cNvPr>
            <p:cNvSpPr>
              <a:spLocks noChangeArrowheads="1"/>
            </p:cNvSpPr>
            <p:nvPr/>
          </p:nvSpPr>
          <p:spPr bwMode="auto">
            <a:xfrm>
              <a:off x="1516160" y="2379524"/>
              <a:ext cx="9215217" cy="7822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5" name="Freeform 7">
              <a:extLst>
                <a:ext uri="{FF2B5EF4-FFF2-40B4-BE49-F238E27FC236}">
                  <a16:creationId xmlns:a16="http://schemas.microsoft.com/office/drawing/2014/main" id="{75A81C0E-489A-4E6C-BCFD-F79F1D6FBD63}"/>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6" name="그룹 8">
            <a:extLst>
              <a:ext uri="{FF2B5EF4-FFF2-40B4-BE49-F238E27FC236}">
                <a16:creationId xmlns:a16="http://schemas.microsoft.com/office/drawing/2014/main" id="{3A358477-9C8E-4D0B-ADD5-60C93259B341}"/>
              </a:ext>
            </a:extLst>
          </p:cNvPr>
          <p:cNvGrpSpPr/>
          <p:nvPr/>
        </p:nvGrpSpPr>
        <p:grpSpPr>
          <a:xfrm>
            <a:off x="1306132" y="2663986"/>
            <a:ext cx="10000778" cy="1389099"/>
            <a:chOff x="1259228" y="3168587"/>
            <a:chExt cx="9472149" cy="1315673"/>
          </a:xfrm>
        </p:grpSpPr>
        <p:sp>
          <p:nvSpPr>
            <p:cNvPr id="7" name="Rectangle 6">
              <a:extLst>
                <a:ext uri="{FF2B5EF4-FFF2-40B4-BE49-F238E27FC236}">
                  <a16:creationId xmlns:a16="http://schemas.microsoft.com/office/drawing/2014/main" id="{15912FFF-368A-4949-BBEF-2B8759E302EC}"/>
                </a:ext>
              </a:extLst>
            </p:cNvPr>
            <p:cNvSpPr>
              <a:spLocks noChangeArrowheads="1"/>
            </p:cNvSpPr>
            <p:nvPr/>
          </p:nvSpPr>
          <p:spPr bwMode="auto">
            <a:xfrm>
              <a:off x="1893783" y="3168587"/>
              <a:ext cx="8837594" cy="7822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8" name="Freeform 7">
              <a:extLst>
                <a:ext uri="{FF2B5EF4-FFF2-40B4-BE49-F238E27FC236}">
                  <a16:creationId xmlns:a16="http://schemas.microsoft.com/office/drawing/2014/main" id="{939CFB7B-4720-42DF-8513-439D1A8B5B0D}"/>
                </a:ext>
              </a:extLst>
            </p:cNvPr>
            <p:cNvSpPr>
              <a:spLocks/>
            </p:cNvSpPr>
            <p:nvPr/>
          </p:nvSpPr>
          <p:spPr bwMode="auto">
            <a:xfrm>
              <a:off x="1259228" y="3168587"/>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2">
                    <a:lumMod val="88000"/>
                  </a:schemeClr>
                </a:gs>
                <a:gs pos="100000">
                  <a:schemeClr val="accent2">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 name="그룹 2">
            <a:extLst>
              <a:ext uri="{FF2B5EF4-FFF2-40B4-BE49-F238E27FC236}">
                <a16:creationId xmlns:a16="http://schemas.microsoft.com/office/drawing/2014/main" id="{6A07580E-2639-411A-8639-48F51B751CF1}"/>
              </a:ext>
            </a:extLst>
          </p:cNvPr>
          <p:cNvGrpSpPr/>
          <p:nvPr/>
        </p:nvGrpSpPr>
        <p:grpSpPr>
          <a:xfrm>
            <a:off x="1712376" y="3484429"/>
            <a:ext cx="9594534" cy="1389099"/>
            <a:chOff x="1635672" y="3945070"/>
            <a:chExt cx="9087379" cy="1315673"/>
          </a:xfrm>
        </p:grpSpPr>
        <p:sp>
          <p:nvSpPr>
            <p:cNvPr id="10" name="Rectangle 6">
              <a:extLst>
                <a:ext uri="{FF2B5EF4-FFF2-40B4-BE49-F238E27FC236}">
                  <a16:creationId xmlns:a16="http://schemas.microsoft.com/office/drawing/2014/main" id="{2D5B3331-5402-46F7-98FD-0425E8E181E4}"/>
                </a:ext>
              </a:extLst>
            </p:cNvPr>
            <p:cNvSpPr>
              <a:spLocks noChangeArrowheads="1"/>
            </p:cNvSpPr>
            <p:nvPr/>
          </p:nvSpPr>
          <p:spPr bwMode="auto">
            <a:xfrm>
              <a:off x="2270227" y="3945070"/>
              <a:ext cx="8452824" cy="7822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 name="Freeform 7">
              <a:extLst>
                <a:ext uri="{FF2B5EF4-FFF2-40B4-BE49-F238E27FC236}">
                  <a16:creationId xmlns:a16="http://schemas.microsoft.com/office/drawing/2014/main" id="{7CA5864B-8B62-4622-8E62-0F0DF70F4F56}"/>
                </a:ext>
              </a:extLst>
            </p:cNvPr>
            <p:cNvSpPr>
              <a:spLocks/>
            </p:cNvSpPr>
            <p:nvPr/>
          </p:nvSpPr>
          <p:spPr bwMode="auto">
            <a:xfrm>
              <a:off x="1635672" y="3945070"/>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3">
                    <a:lumMod val="88000"/>
                  </a:schemeClr>
                </a:gs>
                <a:gs pos="100000">
                  <a:schemeClr val="accent3">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2" name="그룹 1">
            <a:extLst>
              <a:ext uri="{FF2B5EF4-FFF2-40B4-BE49-F238E27FC236}">
                <a16:creationId xmlns:a16="http://schemas.microsoft.com/office/drawing/2014/main" id="{3767AFAB-46DD-43DA-B0C9-8FD014683504}"/>
              </a:ext>
            </a:extLst>
          </p:cNvPr>
          <p:cNvGrpSpPr/>
          <p:nvPr/>
        </p:nvGrpSpPr>
        <p:grpSpPr>
          <a:xfrm>
            <a:off x="2109829" y="4293503"/>
            <a:ext cx="9197080" cy="1389099"/>
            <a:chOff x="2012116" y="4730345"/>
            <a:chExt cx="8710934" cy="1315673"/>
          </a:xfrm>
        </p:grpSpPr>
        <p:sp>
          <p:nvSpPr>
            <p:cNvPr id="13" name="Rectangle 6">
              <a:extLst>
                <a:ext uri="{FF2B5EF4-FFF2-40B4-BE49-F238E27FC236}">
                  <a16:creationId xmlns:a16="http://schemas.microsoft.com/office/drawing/2014/main" id="{05BB95E5-EB4E-4DC7-977D-C15D240A0D88}"/>
                </a:ext>
              </a:extLst>
            </p:cNvPr>
            <p:cNvSpPr>
              <a:spLocks noChangeArrowheads="1"/>
            </p:cNvSpPr>
            <p:nvPr/>
          </p:nvSpPr>
          <p:spPr bwMode="auto">
            <a:xfrm>
              <a:off x="2646669" y="4730345"/>
              <a:ext cx="8076381" cy="7822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4" name="Freeform 7">
              <a:extLst>
                <a:ext uri="{FF2B5EF4-FFF2-40B4-BE49-F238E27FC236}">
                  <a16:creationId xmlns:a16="http://schemas.microsoft.com/office/drawing/2014/main" id="{1EB29998-62C8-4293-83D6-A935A14FDFDC}"/>
                </a:ext>
              </a:extLst>
            </p:cNvPr>
            <p:cNvSpPr>
              <a:spLocks/>
            </p:cNvSpPr>
            <p:nvPr/>
          </p:nvSpPr>
          <p:spPr bwMode="auto">
            <a:xfrm>
              <a:off x="2012116" y="4730345"/>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4">
                    <a:lumMod val="88000"/>
                  </a:schemeClr>
                </a:gs>
                <a:gs pos="100000">
                  <a:schemeClr val="accent4">
                    <a:lumMod val="92000"/>
                  </a:schemeClr>
                </a:gs>
              </a:gsLst>
              <a:lin ang="8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15" name="TextBox 14">
            <a:extLst>
              <a:ext uri="{FF2B5EF4-FFF2-40B4-BE49-F238E27FC236}">
                <a16:creationId xmlns:a16="http://schemas.microsoft.com/office/drawing/2014/main" id="{09DE50D5-1918-4D53-A637-C36679B39ABF}"/>
              </a:ext>
            </a:extLst>
          </p:cNvPr>
          <p:cNvSpPr txBox="1"/>
          <p:nvPr/>
        </p:nvSpPr>
        <p:spPr>
          <a:xfrm rot="18452284">
            <a:off x="1117888" y="2231298"/>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01</a:t>
            </a:r>
            <a:endParaRPr lang="ko-KR" altLang="en-US" sz="3200" b="1" dirty="0">
              <a:solidFill>
                <a:schemeClr val="bg1"/>
              </a:solidFill>
              <a:cs typeface="Calibri" pitchFamily="34" charset="0"/>
            </a:endParaRPr>
          </a:p>
        </p:txBody>
      </p:sp>
      <p:sp>
        <p:nvSpPr>
          <p:cNvPr id="16" name="TextBox 15">
            <a:extLst>
              <a:ext uri="{FF2B5EF4-FFF2-40B4-BE49-F238E27FC236}">
                <a16:creationId xmlns:a16="http://schemas.microsoft.com/office/drawing/2014/main" id="{09853BCB-F8F6-4FB8-A210-DE9A77FBCBEC}"/>
              </a:ext>
            </a:extLst>
          </p:cNvPr>
          <p:cNvSpPr txBox="1"/>
          <p:nvPr/>
        </p:nvSpPr>
        <p:spPr>
          <a:xfrm rot="18452284">
            <a:off x="1521428" y="3039515"/>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02</a:t>
            </a:r>
            <a:endParaRPr lang="ko-KR" altLang="en-US" sz="3200" b="1" dirty="0">
              <a:solidFill>
                <a:schemeClr val="bg1"/>
              </a:solidFill>
              <a:cs typeface="Calibri" pitchFamily="34" charset="0"/>
            </a:endParaRPr>
          </a:p>
        </p:txBody>
      </p:sp>
      <p:sp>
        <p:nvSpPr>
          <p:cNvPr id="17" name="TextBox 16">
            <a:extLst>
              <a:ext uri="{FF2B5EF4-FFF2-40B4-BE49-F238E27FC236}">
                <a16:creationId xmlns:a16="http://schemas.microsoft.com/office/drawing/2014/main" id="{3581BBFB-77A0-420C-86CB-50A34B492719}"/>
              </a:ext>
            </a:extLst>
          </p:cNvPr>
          <p:cNvSpPr txBox="1"/>
          <p:nvPr/>
        </p:nvSpPr>
        <p:spPr>
          <a:xfrm rot="18452284">
            <a:off x="1924968" y="3857460"/>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03</a:t>
            </a:r>
            <a:endParaRPr lang="ko-KR" altLang="en-US" sz="3200" b="1" dirty="0">
              <a:solidFill>
                <a:schemeClr val="bg1"/>
              </a:solidFill>
              <a:cs typeface="Calibri" pitchFamily="34" charset="0"/>
            </a:endParaRPr>
          </a:p>
        </p:txBody>
      </p:sp>
      <p:sp>
        <p:nvSpPr>
          <p:cNvPr id="18" name="TextBox 17">
            <a:extLst>
              <a:ext uri="{FF2B5EF4-FFF2-40B4-BE49-F238E27FC236}">
                <a16:creationId xmlns:a16="http://schemas.microsoft.com/office/drawing/2014/main" id="{453C58D0-2DA9-4C4C-885D-BA09DADAE278}"/>
              </a:ext>
            </a:extLst>
          </p:cNvPr>
          <p:cNvSpPr txBox="1"/>
          <p:nvPr/>
        </p:nvSpPr>
        <p:spPr>
          <a:xfrm rot="18452284">
            <a:off x="2383592" y="4699317"/>
            <a:ext cx="973426" cy="584775"/>
          </a:xfrm>
          <a:prstGeom prst="rect">
            <a:avLst/>
          </a:prstGeom>
          <a:noFill/>
        </p:spPr>
        <p:txBody>
          <a:bodyPr wrap="square" rtlCol="0">
            <a:spAutoFit/>
          </a:bodyPr>
          <a:lstStyle/>
          <a:p>
            <a:pPr algn="ctr"/>
            <a:r>
              <a:rPr lang="en-US" altLang="ko-KR" sz="3200" b="1" dirty="0">
                <a:solidFill>
                  <a:schemeClr val="bg1"/>
                </a:solidFill>
                <a:cs typeface="Calibri" pitchFamily="34" charset="0"/>
              </a:rPr>
              <a:t>04</a:t>
            </a:r>
            <a:endParaRPr lang="ko-KR" altLang="en-US" sz="3200" b="1" dirty="0">
              <a:solidFill>
                <a:schemeClr val="bg1"/>
              </a:solidFill>
              <a:cs typeface="Calibri" pitchFamily="34" charset="0"/>
            </a:endParaRPr>
          </a:p>
        </p:txBody>
      </p:sp>
      <p:sp>
        <p:nvSpPr>
          <p:cNvPr id="19" name="TextBox 18">
            <a:extLst>
              <a:ext uri="{FF2B5EF4-FFF2-40B4-BE49-F238E27FC236}">
                <a16:creationId xmlns:a16="http://schemas.microsoft.com/office/drawing/2014/main" id="{2D73328A-FC86-4308-BC8D-B35E42438B17}"/>
              </a:ext>
            </a:extLst>
          </p:cNvPr>
          <p:cNvSpPr txBox="1"/>
          <p:nvPr/>
        </p:nvSpPr>
        <p:spPr>
          <a:xfrm>
            <a:off x="3260994" y="2032032"/>
            <a:ext cx="7588716"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smtClean="0">
                <a:cs typeface="Arial" pitchFamily="34" charset="0"/>
              </a:rPr>
              <a:t>Get Daily Attendance Logs Automatically On Email</a:t>
            </a:r>
            <a:endParaRPr lang="en-US" altLang="ko-KR" sz="2400" dirty="0">
              <a:cs typeface="Arial" pitchFamily="34" charset="0"/>
            </a:endParaRPr>
          </a:p>
        </p:txBody>
      </p:sp>
      <p:sp>
        <p:nvSpPr>
          <p:cNvPr id="21" name="TextBox 20">
            <a:extLst>
              <a:ext uri="{FF2B5EF4-FFF2-40B4-BE49-F238E27FC236}">
                <a16:creationId xmlns:a16="http://schemas.microsoft.com/office/drawing/2014/main" id="{4CAC107C-54FA-4F13-A6E6-2271E3B4A6A3}"/>
              </a:ext>
            </a:extLst>
          </p:cNvPr>
          <p:cNvSpPr txBox="1"/>
          <p:nvPr/>
        </p:nvSpPr>
        <p:spPr>
          <a:xfrm>
            <a:off x="3338111" y="3704545"/>
            <a:ext cx="7942421" cy="360672"/>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200" dirty="0" smtClean="0">
                <a:cs typeface="Arial" pitchFamily="34" charset="0"/>
              </a:rPr>
              <a:t>Get Daily Leaves Record Automatically On Email</a:t>
            </a:r>
            <a:endParaRPr lang="en-US" altLang="ko-KR" sz="2200" dirty="0">
              <a:cs typeface="Arial" pitchFamily="34" charset="0"/>
            </a:endParaRPr>
          </a:p>
        </p:txBody>
      </p:sp>
      <p:sp>
        <p:nvSpPr>
          <p:cNvPr id="24" name="Rectangle 23"/>
          <p:cNvSpPr/>
          <p:nvPr/>
        </p:nvSpPr>
        <p:spPr>
          <a:xfrm>
            <a:off x="3327094" y="2942989"/>
            <a:ext cx="7737146" cy="387798"/>
          </a:xfrm>
          <a:prstGeom prst="rect">
            <a:avLst/>
          </a:prstGeom>
        </p:spPr>
        <p:txBody>
          <a:bodyPr wrap="square">
            <a:spAutoFit/>
          </a:bodyPr>
          <a:lstStyle/>
          <a:p>
            <a:pPr marL="285750" indent="-285750">
              <a:lnSpc>
                <a:spcPct val="80000"/>
              </a:lnSpc>
              <a:buFont typeface="Wingdings" panose="05000000000000000000" pitchFamily="2" charset="2"/>
              <a:buChar char="ü"/>
            </a:pPr>
            <a:r>
              <a:rPr lang="en-US" altLang="ko-KR" sz="2400" dirty="0" smtClean="0">
                <a:cs typeface="Arial" pitchFamily="34" charset="0"/>
              </a:rPr>
              <a:t>Get Daily Absent Students Automatically On Email</a:t>
            </a:r>
            <a:endParaRPr lang="en-US" altLang="ko-KR" sz="2400" dirty="0">
              <a:cs typeface="Arial" pitchFamily="34" charset="0"/>
            </a:endParaRPr>
          </a:p>
        </p:txBody>
      </p:sp>
      <p:sp>
        <p:nvSpPr>
          <p:cNvPr id="25" name="TextBox 24">
            <a:extLst>
              <a:ext uri="{FF2B5EF4-FFF2-40B4-BE49-F238E27FC236}">
                <a16:creationId xmlns:a16="http://schemas.microsoft.com/office/drawing/2014/main" id="{4CAC107C-54FA-4F13-A6E6-2271E3B4A6A3}"/>
              </a:ext>
            </a:extLst>
          </p:cNvPr>
          <p:cNvSpPr txBox="1"/>
          <p:nvPr/>
        </p:nvSpPr>
        <p:spPr>
          <a:xfrm>
            <a:off x="3627120" y="4407973"/>
            <a:ext cx="7805812" cy="683264"/>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Details of Leave Applied by Students are Instantly Sent on Mail</a:t>
            </a:r>
            <a:endParaRPr lang="en-US" altLang="ko-KR" sz="2400" dirty="0">
              <a:cs typeface="Arial" pitchFamily="34" charset="0"/>
            </a:endParaRPr>
          </a:p>
        </p:txBody>
      </p:sp>
    </p:spTree>
    <p:extLst>
      <p:ext uri="{BB962C8B-B14F-4D97-AF65-F5344CB8AC3E}">
        <p14:creationId xmlns:p14="http://schemas.microsoft.com/office/powerpoint/2010/main" val="147616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4569A52-97F2-40FE-A0E7-116D3E1DE2E5}"/>
              </a:ext>
            </a:extLst>
          </p:cNvPr>
          <p:cNvGrpSpPr/>
          <p:nvPr/>
        </p:nvGrpSpPr>
        <p:grpSpPr>
          <a:xfrm>
            <a:off x="4561895" y="4196277"/>
            <a:ext cx="2823665" cy="1551413"/>
            <a:chOff x="-548507" y="477868"/>
            <a:chExt cx="11570449" cy="6357177"/>
          </a:xfrm>
        </p:grpSpPr>
        <p:sp>
          <p:nvSpPr>
            <p:cNvPr id="43" name="Freeform: Shape 42">
              <a:extLst>
                <a:ext uri="{FF2B5EF4-FFF2-40B4-BE49-F238E27FC236}">
                  <a16:creationId xmlns:a16="http://schemas.microsoft.com/office/drawing/2014/main" id="{C44A284D-7F8C-4D8F-8CAE-BA04739F22B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404D093-2ACE-4CF7-9D66-7ECE4374AB9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2ECCB73-070D-42CB-9B90-F34969A5BF86}"/>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16CFDCD-126D-4879-BE39-A0DCC3C2844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EB79B30-6267-4EC6-B51E-B2A6971FC7A1}"/>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48" name="Group 47">
              <a:extLst>
                <a:ext uri="{FF2B5EF4-FFF2-40B4-BE49-F238E27FC236}">
                  <a16:creationId xmlns:a16="http://schemas.microsoft.com/office/drawing/2014/main" id="{3932B5FC-1A43-4E93-99B8-E87FCCA61373}"/>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id="{EEB6F253-2CE4-4FEB-BF0F-31D810700DC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ADD0666C-CA64-4205-BE5F-5C453BDF396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339C316-2020-4145-9D8E-93A583980EBA}"/>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id="{DF498C58-AE0A-47A8-B989-E31BC750E6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873BCC1E-DDD4-4658-B5D1-2DA69378D80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Freeform: Shape 49">
              <a:extLst>
                <a:ext uri="{FF2B5EF4-FFF2-40B4-BE49-F238E27FC236}">
                  <a16:creationId xmlns:a16="http://schemas.microsoft.com/office/drawing/2014/main" id="{C9E5E87F-13B3-4F74-BCA4-3D8C6BEAA84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alpha val="10000"/>
              </a:schemeClr>
            </a:solidFill>
            <a:ln w="9525" cap="flat">
              <a:noFill/>
              <a:prstDash val="solid"/>
              <a:miter/>
            </a:ln>
          </p:spPr>
          <p:txBody>
            <a:bodyPr rtlCol="0" anchor="ctr"/>
            <a:lstStyle/>
            <a:p>
              <a:endParaRPr lang="en-US" dirty="0"/>
            </a:p>
          </p:txBody>
        </p:sp>
      </p:grpSp>
      <p:grpSp>
        <p:nvGrpSpPr>
          <p:cNvPr id="68" name="Graphic 14">
            <a:extLst>
              <a:ext uri="{FF2B5EF4-FFF2-40B4-BE49-F238E27FC236}">
                <a16:creationId xmlns:a16="http://schemas.microsoft.com/office/drawing/2014/main" id="{6B515C7D-2EDF-40A1-97DC-5A6B12E4E5F8}"/>
              </a:ext>
            </a:extLst>
          </p:cNvPr>
          <p:cNvGrpSpPr/>
          <p:nvPr/>
        </p:nvGrpSpPr>
        <p:grpSpPr>
          <a:xfrm>
            <a:off x="4455483" y="470759"/>
            <a:ext cx="2984850" cy="2347636"/>
            <a:chOff x="2444748" y="555045"/>
            <a:chExt cx="7282048" cy="5727454"/>
          </a:xfrm>
        </p:grpSpPr>
        <p:sp>
          <p:nvSpPr>
            <p:cNvPr id="69" name="Freeform: Shape 68">
              <a:extLst>
                <a:ext uri="{FF2B5EF4-FFF2-40B4-BE49-F238E27FC236}">
                  <a16:creationId xmlns:a16="http://schemas.microsoft.com/office/drawing/2014/main" id="{1CE62295-3FAF-4D6E-9F2D-3E8299FD25B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D3E6310-247E-4181-9899-ED7E3D55EDA4}"/>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A45D51C6-12F1-4202-BE86-9B98F2C32D0F}"/>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E360A1-DCFD-4A3F-927A-54D308D21B93}"/>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7656241-C823-4221-AE53-C320A23D0F59}"/>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3CE3706-C8EA-425D-B4FC-BF1AF929D51B}"/>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E01DA2E-37BE-46FD-8849-372981D32B9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AA1015D-776A-4D17-891D-76A93E614F9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alpha val="10000"/>
              </a:schemeClr>
            </a:solidFill>
            <a:ln w="9525" cap="flat">
              <a:noFill/>
              <a:prstDash val="solid"/>
              <a:miter/>
            </a:ln>
          </p:spPr>
          <p:txBody>
            <a:bodyPr rtlCol="0" anchor="ctr"/>
            <a:lstStyle/>
            <a:p>
              <a:endParaRPr lang="en-US" dirty="0"/>
            </a:p>
          </p:txBody>
        </p:sp>
      </p:grpSp>
      <p:sp>
        <p:nvSpPr>
          <p:cNvPr id="6" name="Isosceles Triangle 5">
            <a:extLst>
              <a:ext uri="{FF2B5EF4-FFF2-40B4-BE49-F238E27FC236}">
                <a16:creationId xmlns:a16="http://schemas.microsoft.com/office/drawing/2014/main" id="{DADCC2C6-3968-4906-9919-A0490E6999CD}"/>
              </a:ext>
            </a:extLst>
          </p:cNvPr>
          <p:cNvSpPr/>
          <p:nvPr/>
        </p:nvSpPr>
        <p:spPr>
          <a:xfrm rot="5400000">
            <a:off x="-1449000" y="1449000"/>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Isosceles Triangle 6">
            <a:extLst>
              <a:ext uri="{FF2B5EF4-FFF2-40B4-BE49-F238E27FC236}">
                <a16:creationId xmlns:a16="http://schemas.microsoft.com/office/drawing/2014/main" id="{81B55DB2-5352-4A1B-915C-B10A0C7413B4}"/>
              </a:ext>
            </a:extLst>
          </p:cNvPr>
          <p:cNvSpPr/>
          <p:nvPr/>
        </p:nvSpPr>
        <p:spPr>
          <a:xfrm rot="16200000">
            <a:off x="6783000" y="1449001"/>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499BDB5C-2DDA-4C00-8EF5-CC2D0810F6DF}"/>
              </a:ext>
            </a:extLst>
          </p:cNvPr>
          <p:cNvSpPr/>
          <p:nvPr/>
        </p:nvSpPr>
        <p:spPr>
          <a:xfrm>
            <a:off x="5441111" y="2665663"/>
            <a:ext cx="3817189" cy="38666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TextBox 36">
            <a:extLst>
              <a:ext uri="{FF2B5EF4-FFF2-40B4-BE49-F238E27FC236}">
                <a16:creationId xmlns:a16="http://schemas.microsoft.com/office/drawing/2014/main" id="{BA1AC450-BABC-476D-9E5A-6496BD401FF6}"/>
              </a:ext>
            </a:extLst>
          </p:cNvPr>
          <p:cNvSpPr txBox="1"/>
          <p:nvPr/>
        </p:nvSpPr>
        <p:spPr>
          <a:xfrm>
            <a:off x="9437280" y="2379130"/>
            <a:ext cx="2571839" cy="2246769"/>
          </a:xfrm>
          <a:prstGeom prst="rect">
            <a:avLst/>
          </a:prstGeom>
          <a:noFill/>
        </p:spPr>
        <p:txBody>
          <a:bodyPr wrap="square" rtlCol="0">
            <a:spAutoFit/>
          </a:bodyPr>
          <a:lstStyle/>
          <a:p>
            <a:r>
              <a:rPr lang="en-US" sz="2000" dirty="0" smtClean="0"/>
              <a:t>You can get reports based on time table whether the student was available in the lecture or not and all the attendance logs marked by student.</a:t>
            </a:r>
            <a:endParaRPr lang="en-US" sz="2000" dirty="0"/>
          </a:p>
        </p:txBody>
      </p:sp>
      <p:sp>
        <p:nvSpPr>
          <p:cNvPr id="41" name="TextBox 40">
            <a:extLst>
              <a:ext uri="{FF2B5EF4-FFF2-40B4-BE49-F238E27FC236}">
                <a16:creationId xmlns:a16="http://schemas.microsoft.com/office/drawing/2014/main" id="{0B50BD3E-F632-42C8-B445-FB387E679D68}"/>
              </a:ext>
            </a:extLst>
          </p:cNvPr>
          <p:cNvSpPr txBox="1"/>
          <p:nvPr/>
        </p:nvSpPr>
        <p:spPr>
          <a:xfrm>
            <a:off x="502456" y="2625663"/>
            <a:ext cx="2694748" cy="1263872"/>
          </a:xfrm>
          <a:prstGeom prst="rect">
            <a:avLst/>
          </a:prstGeom>
          <a:noFill/>
        </p:spPr>
        <p:txBody>
          <a:bodyPr wrap="square" rtlCol="0">
            <a:spAutoFit/>
          </a:bodyPr>
          <a:lstStyle/>
          <a:p>
            <a:pPr>
              <a:lnSpc>
                <a:spcPct val="110000"/>
              </a:lnSpc>
            </a:pPr>
            <a:r>
              <a:rPr lang="en-US" altLang="ko-KR" sz="3600" b="1" dirty="0" smtClean="0">
                <a:solidFill>
                  <a:schemeClr val="bg1"/>
                </a:solidFill>
                <a:cs typeface="Arial" pitchFamily="34" charset="0"/>
              </a:rPr>
              <a:t>Easy Reports</a:t>
            </a:r>
            <a:endParaRPr lang="en-US" altLang="ko-KR" sz="3600" b="1" dirty="0">
              <a:solidFill>
                <a:schemeClr val="bg1"/>
              </a:solidFill>
              <a:cs typeface="Arial" pitchFamily="34" charset="0"/>
            </a:endParaRPr>
          </a:p>
        </p:txBody>
      </p:sp>
      <p:grpSp>
        <p:nvGrpSpPr>
          <p:cNvPr id="55" name="Group 54">
            <a:extLst>
              <a:ext uri="{FF2B5EF4-FFF2-40B4-BE49-F238E27FC236}">
                <a16:creationId xmlns:a16="http://schemas.microsoft.com/office/drawing/2014/main" id="{D383C880-E6CB-4D56-977A-319563563667}"/>
              </a:ext>
            </a:extLst>
          </p:cNvPr>
          <p:cNvGrpSpPr/>
          <p:nvPr/>
        </p:nvGrpSpPr>
        <p:grpSpPr>
          <a:xfrm>
            <a:off x="5429250" y="2457450"/>
            <a:ext cx="1181100" cy="1752600"/>
            <a:chOff x="3501573" y="3178068"/>
            <a:chExt cx="1340594" cy="2737840"/>
          </a:xfrm>
        </p:grpSpPr>
        <p:sp>
          <p:nvSpPr>
            <p:cNvPr id="56" name="Freeform: Shape 55">
              <a:extLst>
                <a:ext uri="{FF2B5EF4-FFF2-40B4-BE49-F238E27FC236}">
                  <a16:creationId xmlns:a16="http://schemas.microsoft.com/office/drawing/2014/main" id="{CE01C08C-AC56-4E94-8AAD-4EB19C57361A}"/>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7187BB1-C269-466E-B5F6-70E2E611BEC1}"/>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43823E6-3410-4478-85C0-5577EEF1E453}"/>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8044898-192F-4B9D-ADF2-80DA708DC308}"/>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7DF914D-36C5-4956-BC22-AE2FDB429454}"/>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D3C026A-C1C3-4170-B91E-141014444C6E}"/>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accent2"/>
            </a:solidFill>
            <a:ln w="9525" cap="flat">
              <a:noFill/>
              <a:prstDash val="solid"/>
              <a:miter/>
            </a:ln>
          </p:spPr>
          <p:txBody>
            <a:bodyPr rtlCol="0" anchor="ctr"/>
            <a:lstStyle/>
            <a:p>
              <a:endParaRPr lang="en-US" dirty="0"/>
            </a:p>
          </p:txBody>
        </p:sp>
        <p:grpSp>
          <p:nvGrpSpPr>
            <p:cNvPr id="62" name="Group 61">
              <a:extLst>
                <a:ext uri="{FF2B5EF4-FFF2-40B4-BE49-F238E27FC236}">
                  <a16:creationId xmlns:a16="http://schemas.microsoft.com/office/drawing/2014/main" id="{579B0021-FB4A-4632-9264-53A9E1818D3E}"/>
                </a:ext>
              </a:extLst>
            </p:cNvPr>
            <p:cNvGrpSpPr/>
            <p:nvPr/>
          </p:nvGrpSpPr>
          <p:grpSpPr>
            <a:xfrm>
              <a:off x="4092761" y="5635852"/>
              <a:ext cx="164520" cy="173080"/>
              <a:chOff x="6772303" y="6038214"/>
              <a:chExt cx="140650" cy="147968"/>
            </a:xfrm>
          </p:grpSpPr>
          <p:sp>
            <p:nvSpPr>
              <p:cNvPr id="66" name="Oval 65">
                <a:extLst>
                  <a:ext uri="{FF2B5EF4-FFF2-40B4-BE49-F238E27FC236}">
                    <a16:creationId xmlns:a16="http://schemas.microsoft.com/office/drawing/2014/main" id="{F77F5ABC-987F-4BFA-A8FE-80BBB58E0B69}"/>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4F4B5B6-9FD1-4BC1-A7EE-54ADD544ABDC}"/>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Freeform: Shape 62">
              <a:extLst>
                <a:ext uri="{FF2B5EF4-FFF2-40B4-BE49-F238E27FC236}">
                  <a16:creationId xmlns:a16="http://schemas.microsoft.com/office/drawing/2014/main" id="{6CA6FF1A-3169-41C1-A9E4-F2E032C75A54}"/>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chemeClr val="bg1">
                <a:alpha val="1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64" name="Rectangle: Rounded Corners 63">
              <a:extLst>
                <a:ext uri="{FF2B5EF4-FFF2-40B4-BE49-F238E27FC236}">
                  <a16:creationId xmlns:a16="http://schemas.microsoft.com/office/drawing/2014/main" id="{58E1DAEE-45F8-46FD-AAA2-5D3A03E5EB3A}"/>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E4D710E-3F37-49F7-951F-1E3CC9151E07}"/>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028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 name="Graphic 17">
            <a:extLst>
              <a:ext uri="{FF2B5EF4-FFF2-40B4-BE49-F238E27FC236}">
                <a16:creationId xmlns:a16="http://schemas.microsoft.com/office/drawing/2014/main" id="{4C64C4B4-069B-4C6F-8260-B128D4452FA3}"/>
              </a:ext>
            </a:extLst>
          </p:cNvPr>
          <p:cNvGrpSpPr/>
          <p:nvPr/>
        </p:nvGrpSpPr>
        <p:grpSpPr>
          <a:xfrm>
            <a:off x="2898520" y="1626092"/>
            <a:ext cx="5973267" cy="3505525"/>
            <a:chOff x="2687161" y="3731096"/>
            <a:chExt cx="5158677" cy="3027467"/>
          </a:xfrm>
        </p:grpSpPr>
        <p:sp>
          <p:nvSpPr>
            <p:cNvPr id="312" name="Freeform: Shape 311">
              <a:extLst>
                <a:ext uri="{FF2B5EF4-FFF2-40B4-BE49-F238E27FC236}">
                  <a16:creationId xmlns:a16="http://schemas.microsoft.com/office/drawing/2014/main" id="{864D1CE4-89E7-43B2-A446-AC27A780B335}"/>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585B358B-7421-4438-A88F-2807C1AD7145}"/>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24D039C6-BD63-4891-82FF-08536E00B777}"/>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E167F700-F8FF-410A-B5CE-C919784CC4C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D658C855-19FE-4DBF-9E02-4918F31B3167}"/>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D207D545-526D-415F-BD9D-3FE430836F3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C515CC06-5079-4F78-B3AC-6AE75806EAAD}"/>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C5001E8-A83D-4123-BB66-D7EFC97BE0A8}"/>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7CEFBEDF-A8FA-4A51-85FB-BFCF63026B8C}"/>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3418BDB2-9EDC-419D-93A4-040ED1C62DA4}"/>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41BFE8A4-6D87-4FB1-8466-9430D0B2C32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574C9B6-9675-40B8-BA0B-F1CA5A9B470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B709D0F5-26B4-474E-9405-AFC3F7C126F7}"/>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56F5DD0-61E6-4CA9-8D17-F00A4368972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35CAD72C-DC1B-4B14-B126-A97130B88CD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592794D-F6B2-4A09-82A5-726F48D416D5}"/>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5465BD2C-8585-4EC4-9714-2CC52CA618EF}"/>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EA171B2-C4A4-4D01-B599-A5BA202FC61F}"/>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45213830-387E-4E58-84EC-054129F0C39C}"/>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A301434-0C89-413C-B950-BFA351E0860C}"/>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892B288-43EA-444A-B9AE-E074D606FAFA}"/>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68306AC-1C4B-49BF-A925-E7C682D7C33A}"/>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D9AB3CFB-C36F-4407-9FC5-00A6E771516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D409CF46-565C-482A-996B-15C403C46DF8}"/>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45241C5-9A0C-4829-A92B-98F10EEB3857}"/>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A6E68B4F-9367-466C-BE40-39A414B76CA9}"/>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C003F11-9CC3-4DC8-B47B-7769B1016A2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7EC68ABA-BE33-49B6-8D5F-1F6CED273E5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B0DF417-D59B-4C40-A548-FF8C59B99D7F}"/>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93CC9B6D-4FD9-4507-AC60-51CD7663465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ABDC134D-451C-4AFD-AD38-338AD94EAE8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CB19ABD7-484B-44B3-8DC0-5D5B351FA63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2A03C1A-9C32-4924-B607-07FCF0A5112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B2A97BA-DB21-4CC8-B9FD-5FF716E55D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716D1FE-E397-46D4-97E9-82F6A8C2C17D}"/>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0A97D55-5CAA-4E18-B5BF-1609DE20B72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39C17E09-DF50-4D2F-A010-EC4B14213BA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4135E73-BCBF-476C-A863-DDA0E5F44934}"/>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B8C573B0-6105-446F-91C7-55BF91AE1544}"/>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58DD065C-A9B0-4E25-8476-8E5E01099E40}"/>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4B00B450-34D3-41D1-BA55-8D186BE9B3E8}"/>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9F9D8B4-0AC1-4692-8C8F-807AC1C3ED6D}"/>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1F33067E-3912-414B-B305-F662E09CE013}"/>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6403AEE5-9CEA-4ED5-9C93-5B9D09195E7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6C4D341-716B-4181-AAF8-B93F9F2576BE}"/>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BD63B23C-F380-48E5-A4D9-452B4ADB1758}"/>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3DDAF5E-CDB5-419F-9BE1-35B91950AB0F}"/>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032C22EE-C21C-4B12-BB1B-A108A6486978}"/>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8DBDCA1-A584-4C62-BA60-507BAF0DD15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5BAB3B9-2709-4352-9CAA-F61D335248A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6F62960-509F-481B-8EB2-75CA7D08E3E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78CF041F-AC0A-4579-90A5-A4B0C78952D2}"/>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F957625-A25A-497D-91C9-2F50A481067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A0E91FD-B7F5-4FC9-87D2-823B2EC6886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C15273B-ADDF-4FA8-AEFE-84410D5A249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B64EE4AC-478D-40E6-A315-B0F0C9F7E724}"/>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8082A98-8255-4591-82DA-F188B828CB7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201599D-3948-4AAA-933E-C18F24B6FA7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0F67595D-62BA-4306-B109-0335BED3367E}"/>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9DFC25E7-7E8A-43D3-96CF-DB4968D28412}"/>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DCF3A24-14D6-40F6-9994-7099071864A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39CEB5D4-3D54-48AE-B51C-37448A800619}"/>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48FC5B45-04A9-4AAD-806F-DDE2BB20BA0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802484B2-0E52-4741-BABD-1E8C74F72269}"/>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DB50FDC4-DDC1-4659-9AA5-6E8E7FBE4B81}"/>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6AC458F-6F15-42D8-9CB5-E14F836EDE52}"/>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7CC8D7F3-B3E1-4D24-AD35-7C5412BD7F0D}"/>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6384720-AE97-41AE-A202-DE8B50F02AD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1C97CBEB-E0D1-47FE-8811-F9ECED826DE1}"/>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07DCFC8-3F23-4738-80B2-A33362F4A079}"/>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9A8BEE0-E4AD-477B-84C0-15105492780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DBE7A520-9D6C-47FA-A9D0-2D504D737856}"/>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6FA98A9-F433-4CDB-80FC-87B578B9CF90}"/>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AABC0089-57B9-4792-8660-6BF680E1EE8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ACDE9EAD-23E8-4226-B3EF-91227B3D9851}"/>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7FE44440-AAB8-43FC-BCBF-160435414CE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A540B9DE-E362-40C8-B35E-CF92AA2BFBED}"/>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770A9759-0365-43F5-BD90-088E79AAB434}"/>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7D15A87F-29EB-4843-8ADA-5B9F8DC7752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C7C91D3C-564F-4B9A-A8B8-75A754427A46}"/>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1885AC63-DD19-4C0B-AF1A-F50EF3692838}"/>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CC16A0DB-D4BF-4D91-A436-77F7E5E8775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A8A3EEC9-C29D-4D6A-BA0E-AFEF1D0AFE8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6E46B42D-573E-4CB0-897A-C4347C65B6E9}"/>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1060B6F5-C756-41F6-B83F-9E81D1A8871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B5E2FCCD-7E0A-492E-B01A-102395B3C24E}"/>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283495B-4896-4E45-918E-71C9533E7A9B}"/>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166ECDEA-2F71-4864-89AD-465AA7F0A194}"/>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CA68B705-8A98-43BA-AC1E-220A02ED0EEC}"/>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8A17F821-2F28-49EE-88DA-4BFAE97A5AF9}"/>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876BC8C9-E468-4719-ACB9-7892EC8B88A8}"/>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1D845D4D-CAFD-4E7C-8F4A-3D28C07EE8F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9E10FB3B-7334-4252-94F2-50BE6AE74917}"/>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73679A86-C205-44E7-9FA3-A3DDEE91A40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229CB5BF-5F98-4329-B3D0-36DFE5D16276}"/>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1F406D3E-2482-4D9B-894B-915501BEB282}"/>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AF92E46-8AC6-4EB0-BEBC-31B4A317039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1AD6DF61-9D85-4A6F-98BA-76210E800FB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F14475EB-4263-406C-B0B9-E8A7122FD031}"/>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3DB5146C-FDEF-4427-BEEC-4F337C4486A5}"/>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92F665D-5B36-44C2-BECD-211E006637E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A59ED1F-FD99-42E8-B08D-35A16B7F9B1C}"/>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47D17D63-3E72-45A7-B134-08D82BCA4B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7A89857F-2A53-4D52-BD73-6CB20575EE8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804368DE-536B-4C07-801D-180C05A7DF23}"/>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2858FA61-121B-4526-8B45-EAD988F92976}"/>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7000E49-CFC3-49B2-8EF9-D12BD46B38AE}"/>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DE72491E-CD36-43F6-8184-4BE6C6C2DC3B}"/>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9BA1B62B-B988-4FF4-B578-5BFB4160DEBA}"/>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C1DBFDB-8DE6-4082-A2D1-75C12315E4D8}"/>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A2AB8758-C414-46A9-A6D0-34AD3FA83F35}"/>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6312D5FB-5158-4FA1-99A0-E89F7463C16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smtClean="0"/>
              <a:t>Global Supply</a:t>
            </a:r>
            <a:endParaRPr lang="en-US" dirty="0"/>
          </a:p>
        </p:txBody>
      </p:sp>
      <p:grpSp>
        <p:nvGrpSpPr>
          <p:cNvPr id="291" name="그룹 22">
            <a:extLst>
              <a:ext uri="{FF2B5EF4-FFF2-40B4-BE49-F238E27FC236}">
                <a16:creationId xmlns:a16="http://schemas.microsoft.com/office/drawing/2014/main" id="{9A1754F8-6D5D-4EF3-A5B4-692F7E92A241}"/>
              </a:ext>
            </a:extLst>
          </p:cNvPr>
          <p:cNvGrpSpPr/>
          <p:nvPr/>
        </p:nvGrpSpPr>
        <p:grpSpPr>
          <a:xfrm>
            <a:off x="8627146" y="5259287"/>
            <a:ext cx="2304000" cy="924232"/>
            <a:chOff x="8627146" y="5259287"/>
            <a:chExt cx="2304000" cy="924232"/>
          </a:xfrm>
        </p:grpSpPr>
        <p:sp>
          <p:nvSpPr>
            <p:cNvPr id="292" name="TextBox 291">
              <a:extLst>
                <a:ext uri="{FF2B5EF4-FFF2-40B4-BE49-F238E27FC236}">
                  <a16:creationId xmlns:a16="http://schemas.microsoft.com/office/drawing/2014/main" id="{D937F46E-AC92-4EAE-8979-8E281CE700F9}"/>
                </a:ext>
              </a:extLst>
            </p:cNvPr>
            <p:cNvSpPr txBox="1"/>
            <p:nvPr/>
          </p:nvSpPr>
          <p:spPr>
            <a:xfrm>
              <a:off x="8627146" y="5259287"/>
              <a:ext cx="2304000" cy="276999"/>
            </a:xfrm>
            <a:prstGeom prst="rect">
              <a:avLst/>
            </a:prstGeom>
            <a:noFill/>
          </p:spPr>
          <p:txBody>
            <a:bodyPr wrap="square" rtlCol="0" anchor="ctr">
              <a:spAutoFit/>
            </a:bodyPr>
            <a:lstStyle/>
            <a:p>
              <a:r>
                <a:rPr lang="en-US" altLang="ko-KR" sz="1200" b="1" dirty="0">
                  <a:solidFill>
                    <a:schemeClr val="bg1"/>
                  </a:solidFill>
                </a:rPr>
                <a:t>Content here</a:t>
              </a:r>
              <a:endParaRPr lang="ko-KR" altLang="en-US" sz="1200" b="1" dirty="0">
                <a:solidFill>
                  <a:schemeClr val="bg1"/>
                </a:solidFill>
              </a:endParaRPr>
            </a:p>
          </p:txBody>
        </p:sp>
        <p:sp>
          <p:nvSpPr>
            <p:cNvPr id="293" name="TextBox 292">
              <a:extLst>
                <a:ext uri="{FF2B5EF4-FFF2-40B4-BE49-F238E27FC236}">
                  <a16:creationId xmlns:a16="http://schemas.microsoft.com/office/drawing/2014/main" id="{B7112A81-9CB1-44F1-84B0-9D9FC99DA956}"/>
                </a:ext>
              </a:extLst>
            </p:cNvPr>
            <p:cNvSpPr txBox="1"/>
            <p:nvPr/>
          </p:nvSpPr>
          <p:spPr>
            <a:xfrm>
              <a:off x="8627146" y="5537188"/>
              <a:ext cx="2304000"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a:t>
              </a:r>
              <a:endParaRPr lang="ko-KR" altLang="en-US" sz="1200" dirty="0">
                <a:solidFill>
                  <a:schemeClr val="bg1"/>
                </a:solidFill>
              </a:endParaRPr>
            </a:p>
          </p:txBody>
        </p:sp>
      </p:grpSp>
      <p:sp>
        <p:nvSpPr>
          <p:cNvPr id="295" name="Oval Callout 19">
            <a:extLst>
              <a:ext uri="{FF2B5EF4-FFF2-40B4-BE49-F238E27FC236}">
                <a16:creationId xmlns:a16="http://schemas.microsoft.com/office/drawing/2014/main" id="{7191D95C-D6DD-4342-8D80-4637F90676C9}"/>
              </a:ext>
            </a:extLst>
          </p:cNvPr>
          <p:cNvSpPr/>
          <p:nvPr/>
        </p:nvSpPr>
        <p:spPr>
          <a:xfrm>
            <a:off x="9203935" y="3976685"/>
            <a:ext cx="1121271" cy="751251"/>
          </a:xfrm>
          <a:prstGeom prst="wedgeEllipseCallout">
            <a:avLst>
              <a:gd name="adj1" fmla="val -249398"/>
              <a:gd name="adj2" fmla="val -877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sz="2000" b="1" dirty="0" smtClean="0">
                <a:solidFill>
                  <a:schemeClr val="bg1"/>
                </a:solidFill>
              </a:rPr>
              <a:t>India</a:t>
            </a:r>
            <a:endParaRPr lang="ko-KR" altLang="en-US" sz="2000" b="1" dirty="0">
              <a:solidFill>
                <a:schemeClr val="bg1"/>
              </a:solidFill>
            </a:endParaRPr>
          </a:p>
        </p:txBody>
      </p:sp>
      <p:sp>
        <p:nvSpPr>
          <p:cNvPr id="296" name="TextBox 295">
            <a:extLst>
              <a:ext uri="{FF2B5EF4-FFF2-40B4-BE49-F238E27FC236}">
                <a16:creationId xmlns:a16="http://schemas.microsoft.com/office/drawing/2014/main" id="{602DA49F-CAE0-486A-9B7E-2651AC5B4998}"/>
              </a:ext>
            </a:extLst>
          </p:cNvPr>
          <p:cNvSpPr txBox="1"/>
          <p:nvPr/>
        </p:nvSpPr>
        <p:spPr>
          <a:xfrm>
            <a:off x="548640" y="5483217"/>
            <a:ext cx="10509613" cy="584775"/>
          </a:xfrm>
          <a:prstGeom prst="rect">
            <a:avLst/>
          </a:prstGeom>
          <a:noFill/>
        </p:spPr>
        <p:txBody>
          <a:bodyPr wrap="square" rtlCol="0" anchor="ctr">
            <a:spAutoFit/>
          </a:bodyPr>
          <a:lstStyle/>
          <a:p>
            <a:pPr algn="ctr"/>
            <a:r>
              <a:rPr lang="en-US" altLang="ko-KR" sz="3200" b="1" dirty="0" smtClean="0">
                <a:solidFill>
                  <a:schemeClr val="accent1"/>
                </a:solidFill>
              </a:rPr>
              <a:t>We are from India but can supply across the Globe…</a:t>
            </a:r>
            <a:endParaRPr lang="ko-KR" altLang="en-US" sz="3200" b="1" dirty="0">
              <a:solidFill>
                <a:schemeClr val="accent1"/>
              </a:solidFill>
            </a:endParaRPr>
          </a:p>
        </p:txBody>
      </p:sp>
      <p:graphicFrame>
        <p:nvGraphicFramePr>
          <p:cNvPr id="310" name="Chart 31">
            <a:extLst>
              <a:ext uri="{FF2B5EF4-FFF2-40B4-BE49-F238E27FC236}">
                <a16:creationId xmlns:a16="http://schemas.microsoft.com/office/drawing/2014/main" id="{7B942D40-F06A-497B-AF59-909AA9BB98CE}"/>
              </a:ext>
            </a:extLst>
          </p:cNvPr>
          <p:cNvGraphicFramePr/>
          <p:nvPr>
            <p:extLst>
              <p:ext uri="{D42A27DB-BD31-4B8C-83A1-F6EECF244321}">
                <p14:modId xmlns:p14="http://schemas.microsoft.com/office/powerpoint/2010/main" val="3145572584"/>
              </p:ext>
            </p:extLst>
          </p:nvPr>
        </p:nvGraphicFramePr>
        <p:xfrm>
          <a:off x="6629655" y="1075766"/>
          <a:ext cx="1446574" cy="1561217"/>
        </p:xfrm>
        <a:graphic>
          <a:graphicData uri="http://schemas.openxmlformats.org/drawingml/2006/chart">
            <c:chart xmlns:c="http://schemas.openxmlformats.org/drawingml/2006/chart" xmlns:r="http://schemas.openxmlformats.org/officeDocument/2006/relationships" r:id="rId2"/>
          </a:graphicData>
        </a:graphic>
      </p:graphicFrame>
      <p:sp>
        <p:nvSpPr>
          <p:cNvPr id="122" name="TextBox 121">
            <a:extLst>
              <a:ext uri="{FF2B5EF4-FFF2-40B4-BE49-F238E27FC236}">
                <a16:creationId xmlns:a16="http://schemas.microsoft.com/office/drawing/2014/main" id="{602DA49F-CAE0-486A-9B7E-2651AC5B4998}"/>
              </a:ext>
            </a:extLst>
          </p:cNvPr>
          <p:cNvSpPr txBox="1"/>
          <p:nvPr/>
        </p:nvSpPr>
        <p:spPr>
          <a:xfrm>
            <a:off x="633043" y="6035396"/>
            <a:ext cx="10509613" cy="584775"/>
          </a:xfrm>
          <a:prstGeom prst="rect">
            <a:avLst/>
          </a:prstGeom>
          <a:noFill/>
        </p:spPr>
        <p:txBody>
          <a:bodyPr wrap="square" rtlCol="0" anchor="ctr">
            <a:spAutoFit/>
          </a:bodyPr>
          <a:lstStyle/>
          <a:p>
            <a:pPr algn="ctr"/>
            <a:r>
              <a:rPr lang="en-US" altLang="ko-KR" sz="3200" b="1" smtClean="0">
                <a:solidFill>
                  <a:schemeClr val="accent1"/>
                </a:solidFill>
              </a:rPr>
              <a:t>Call 9315441053/78</a:t>
            </a:r>
            <a:endParaRPr lang="ko-KR" altLang="en-US" sz="3200" b="1" dirty="0">
              <a:solidFill>
                <a:schemeClr val="accent1"/>
              </a:solidFill>
            </a:endParaRPr>
          </a:p>
        </p:txBody>
      </p:sp>
    </p:spTree>
    <p:extLst>
      <p:ext uri="{BB962C8B-B14F-4D97-AF65-F5344CB8AC3E}">
        <p14:creationId xmlns:p14="http://schemas.microsoft.com/office/powerpoint/2010/main" val="343299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C7FF26-2627-4D0B-958B-2FA4C89F2924}"/>
              </a:ext>
            </a:extLst>
          </p:cNvPr>
          <p:cNvSpPr txBox="1"/>
          <p:nvPr/>
        </p:nvSpPr>
        <p:spPr>
          <a:xfrm>
            <a:off x="1524000" y="286226"/>
            <a:ext cx="7818120" cy="1323439"/>
          </a:xfrm>
          <a:prstGeom prst="rect">
            <a:avLst/>
          </a:prstGeom>
          <a:noFill/>
        </p:spPr>
        <p:txBody>
          <a:bodyPr wrap="square" rtlCol="0" anchor="ctr">
            <a:spAutoFit/>
          </a:bodyPr>
          <a:lstStyle/>
          <a:p>
            <a:pPr algn="r"/>
            <a:r>
              <a:rPr lang="en-US" altLang="ko-KR" sz="8000" dirty="0" smtClean="0">
                <a:solidFill>
                  <a:schemeClr val="bg1"/>
                </a:solidFill>
                <a:cs typeface="Arial" pitchFamily="34" charset="0"/>
              </a:rPr>
              <a:t>THANK </a:t>
            </a:r>
            <a:r>
              <a:rPr lang="en-US" altLang="ko-KR" sz="8000" dirty="0">
                <a:solidFill>
                  <a:schemeClr val="bg1"/>
                </a:solidFill>
                <a:cs typeface="Arial" pitchFamily="34" charset="0"/>
              </a:rPr>
              <a:t>YOU</a:t>
            </a:r>
            <a:endParaRPr lang="ko-KR" altLang="en-US" sz="8000" dirty="0">
              <a:solidFill>
                <a:schemeClr val="bg1"/>
              </a:solidFill>
              <a:cs typeface="Arial" pitchFamily="34" charset="0"/>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smtClean="0"/>
              <a:t>About </a:t>
            </a:r>
            <a:r>
              <a:rPr lang="en-US" dirty="0" err="1" smtClean="0"/>
              <a:t>AmpleTrails</a:t>
            </a:r>
            <a:endParaRPr lang="en-US" dirty="0"/>
          </a:p>
        </p:txBody>
      </p:sp>
      <p:sp>
        <p:nvSpPr>
          <p:cNvPr id="8" name="Rectangle 8">
            <a:extLst>
              <a:ext uri="{FF2B5EF4-FFF2-40B4-BE49-F238E27FC236}">
                <a16:creationId xmlns:a16="http://schemas.microsoft.com/office/drawing/2014/main" id="{4F950B1C-CA86-4F5A-9270-44DCA9BE485C}"/>
              </a:ext>
            </a:extLst>
          </p:cNvPr>
          <p:cNvSpPr/>
          <p:nvPr/>
        </p:nvSpPr>
        <p:spPr>
          <a:xfrm>
            <a:off x="685800" y="1619250"/>
            <a:ext cx="10715625" cy="4446270"/>
          </a:xfrm>
          <a:custGeom>
            <a:avLst/>
            <a:gdLst/>
            <a:ahLst/>
            <a:cxnLst/>
            <a:rect l="l" t="t" r="r" b="b"/>
            <a:pathLst>
              <a:path w="5400625" h="1368152">
                <a:moveTo>
                  <a:pt x="25" y="0"/>
                </a:moveTo>
                <a:lnTo>
                  <a:pt x="5400625" y="0"/>
                </a:lnTo>
                <a:lnTo>
                  <a:pt x="5400625" y="1368152"/>
                </a:lnTo>
                <a:lnTo>
                  <a:pt x="25" y="1368152"/>
                </a:lnTo>
                <a:lnTo>
                  <a:pt x="25" y="283042"/>
                </a:lnTo>
                <a:lnTo>
                  <a:pt x="0" y="283045"/>
                </a:lnTo>
                <a:lnTo>
                  <a:pt x="0" y="7798"/>
                </a:lnTo>
                <a:lnTo>
                  <a:pt x="25" y="778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10">
            <a:extLst>
              <a:ext uri="{FF2B5EF4-FFF2-40B4-BE49-F238E27FC236}">
                <a16:creationId xmlns:a16="http://schemas.microsoft.com/office/drawing/2014/main" id="{3ED8C26B-C27E-4869-A29B-0B7C5C913ABA}"/>
              </a:ext>
            </a:extLst>
          </p:cNvPr>
          <p:cNvSpPr/>
          <p:nvPr/>
        </p:nvSpPr>
        <p:spPr>
          <a:xfrm>
            <a:off x="1085851" y="2169677"/>
            <a:ext cx="9985200" cy="3170099"/>
          </a:xfrm>
          <a:prstGeom prst="rect">
            <a:avLst/>
          </a:prstGeom>
        </p:spPr>
        <p:txBody>
          <a:bodyPr wrap="square">
            <a:spAutoFit/>
          </a:bodyPr>
          <a:lstStyle/>
          <a:p>
            <a:r>
              <a:rPr lang="en-US" sz="2000" dirty="0" err="1" smtClean="0">
                <a:solidFill>
                  <a:schemeClr val="bg1"/>
                </a:solidFill>
              </a:rPr>
              <a:t>AmpleTrails</a:t>
            </a:r>
            <a:r>
              <a:rPr lang="en-US" sz="2000" dirty="0" smtClean="0">
                <a:solidFill>
                  <a:schemeClr val="bg1"/>
                </a:solidFill>
              </a:rPr>
              <a:t> is a Software based company which provides custom software to satisfy all your software needs. We create Web, Desktop, Android and </a:t>
            </a:r>
            <a:r>
              <a:rPr lang="en-US" sz="2000" dirty="0" err="1" smtClean="0">
                <a:solidFill>
                  <a:schemeClr val="bg1"/>
                </a:solidFill>
              </a:rPr>
              <a:t>iOS</a:t>
            </a:r>
            <a:r>
              <a:rPr lang="en-US" sz="2000" dirty="0" smtClean="0">
                <a:solidFill>
                  <a:schemeClr val="bg1"/>
                </a:solidFill>
              </a:rPr>
              <a:t> based applications using C#, MVC, Java, Swift and many other supporting languages. We also provide solutions for window services which can work automatically and perform the assigned tasks to them without any human efforts. Feel free to discuss your requirements with us and we can provide the best solution to you.</a:t>
            </a:r>
          </a:p>
          <a:p>
            <a:r>
              <a:rPr lang="en-US" sz="2000" dirty="0" smtClean="0">
                <a:solidFill>
                  <a:schemeClr val="bg1"/>
                </a:solidFill>
              </a:rPr>
              <a:t/>
            </a:r>
            <a:br>
              <a:rPr lang="en-US" sz="2000" dirty="0" smtClean="0">
                <a:solidFill>
                  <a:schemeClr val="bg1"/>
                </a:solidFill>
              </a:rPr>
            </a:br>
            <a:endParaRPr lang="en-US" sz="2000" dirty="0" smtClean="0">
              <a:solidFill>
                <a:schemeClr val="bg1"/>
              </a:solidFill>
            </a:endParaRPr>
          </a:p>
          <a:p>
            <a:r>
              <a:rPr lang="en-US" sz="2000" dirty="0" smtClean="0">
                <a:solidFill>
                  <a:schemeClr val="bg1"/>
                </a:solidFill>
              </a:rPr>
              <a:t>We also provide solutions for your hardware related requirements like biometric devices, Access control, Computers, printers and many more...</a:t>
            </a:r>
            <a:endParaRPr lang="en-US" sz="2000" dirty="0">
              <a:solidFill>
                <a:schemeClr val="bg1"/>
              </a:solidFill>
            </a:endParaRPr>
          </a:p>
        </p:txBody>
      </p:sp>
    </p:spTree>
    <p:extLst>
      <p:ext uri="{BB962C8B-B14F-4D97-AF65-F5344CB8AC3E}">
        <p14:creationId xmlns:p14="http://schemas.microsoft.com/office/powerpoint/2010/main" val="4200000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smtClean="0"/>
              <a:t>About App</a:t>
            </a:r>
            <a:endParaRPr lang="en-US" dirty="0"/>
          </a:p>
        </p:txBody>
      </p:sp>
      <p:sp>
        <p:nvSpPr>
          <p:cNvPr id="8" name="Rectangle 8">
            <a:extLst>
              <a:ext uri="{FF2B5EF4-FFF2-40B4-BE49-F238E27FC236}">
                <a16:creationId xmlns:a16="http://schemas.microsoft.com/office/drawing/2014/main" id="{4F950B1C-CA86-4F5A-9270-44DCA9BE485C}"/>
              </a:ext>
            </a:extLst>
          </p:cNvPr>
          <p:cNvSpPr/>
          <p:nvPr/>
        </p:nvSpPr>
        <p:spPr>
          <a:xfrm>
            <a:off x="4915297" y="2175770"/>
            <a:ext cx="6486128" cy="3889750"/>
          </a:xfrm>
          <a:custGeom>
            <a:avLst/>
            <a:gdLst/>
            <a:ahLst/>
            <a:cxnLst/>
            <a:rect l="l" t="t" r="r" b="b"/>
            <a:pathLst>
              <a:path w="5400625" h="1368152">
                <a:moveTo>
                  <a:pt x="25" y="0"/>
                </a:moveTo>
                <a:lnTo>
                  <a:pt x="5400625" y="0"/>
                </a:lnTo>
                <a:lnTo>
                  <a:pt x="5400625" y="1368152"/>
                </a:lnTo>
                <a:lnTo>
                  <a:pt x="25" y="1368152"/>
                </a:lnTo>
                <a:lnTo>
                  <a:pt x="25" y="283042"/>
                </a:lnTo>
                <a:lnTo>
                  <a:pt x="0" y="283045"/>
                </a:lnTo>
                <a:lnTo>
                  <a:pt x="0" y="7798"/>
                </a:lnTo>
                <a:lnTo>
                  <a:pt x="25" y="778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10">
            <a:extLst>
              <a:ext uri="{FF2B5EF4-FFF2-40B4-BE49-F238E27FC236}">
                <a16:creationId xmlns:a16="http://schemas.microsoft.com/office/drawing/2014/main" id="{3ED8C26B-C27E-4869-A29B-0B7C5C913ABA}"/>
              </a:ext>
            </a:extLst>
          </p:cNvPr>
          <p:cNvSpPr/>
          <p:nvPr/>
        </p:nvSpPr>
        <p:spPr>
          <a:xfrm>
            <a:off x="5093199" y="2569727"/>
            <a:ext cx="5977851" cy="2554545"/>
          </a:xfrm>
          <a:prstGeom prst="rect">
            <a:avLst/>
          </a:prstGeom>
        </p:spPr>
        <p:txBody>
          <a:bodyPr wrap="square">
            <a:spAutoFit/>
          </a:bodyPr>
          <a:lstStyle/>
          <a:p>
            <a:r>
              <a:rPr lang="en-US" sz="2000" dirty="0" smtClean="0">
                <a:solidFill>
                  <a:schemeClr val="bg1"/>
                </a:solidFill>
              </a:rPr>
              <a:t/>
            </a:r>
            <a:br>
              <a:rPr lang="en-US" sz="2000" dirty="0" smtClean="0">
                <a:solidFill>
                  <a:schemeClr val="bg1"/>
                </a:solidFill>
              </a:rPr>
            </a:br>
            <a:r>
              <a:rPr lang="en-US" sz="2000" dirty="0" smtClean="0">
                <a:solidFill>
                  <a:schemeClr val="bg1"/>
                </a:solidFill>
              </a:rPr>
              <a:t>An Artificial Intelligence based mobile app which compares the face of Student/Teacher with the official records and only allow to mark attendance when the face is matched with the official records and Student/Teacher is standing in the geo radius of Campus. It also provides features to mark colleague attendance...  </a:t>
            </a:r>
            <a:r>
              <a:rPr lang="en-US" sz="2000" dirty="0" smtClean="0"/>
              <a:t>   </a:t>
            </a:r>
            <a:endParaRPr lang="en-US" sz="2000" dirty="0"/>
          </a:p>
        </p:txBody>
      </p:sp>
      <p:pic>
        <p:nvPicPr>
          <p:cNvPr id="3" name="Picture Placeholder 2"/>
          <p:cNvPicPr>
            <a:picLocks noGrp="1" noChangeAspect="1"/>
          </p:cNvPicPr>
          <p:nvPr>
            <p:ph type="pic" idx="12"/>
          </p:nvPr>
        </p:nvPicPr>
        <p:blipFill>
          <a:blip r:embed="rId2"/>
          <a:stretch>
            <a:fillRect/>
          </a:stretch>
        </p:blipFill>
        <p:spPr>
          <a:xfrm>
            <a:off x="790575" y="2053320"/>
            <a:ext cx="3428340" cy="3751768"/>
          </a:xfrm>
        </p:spPr>
      </p:pic>
      <p:sp>
        <p:nvSpPr>
          <p:cNvPr id="6" name="TextBox 5">
            <a:extLst>
              <a:ext uri="{FF2B5EF4-FFF2-40B4-BE49-F238E27FC236}">
                <a16:creationId xmlns:a16="http://schemas.microsoft.com/office/drawing/2014/main" id="{566AD607-653E-4156-81C3-FE84AA42C2E9}"/>
              </a:ext>
            </a:extLst>
          </p:cNvPr>
          <p:cNvSpPr txBox="1"/>
          <p:nvPr/>
        </p:nvSpPr>
        <p:spPr>
          <a:xfrm>
            <a:off x="4915297" y="2172048"/>
            <a:ext cx="6486128" cy="384721"/>
          </a:xfrm>
          <a:prstGeom prst="rect">
            <a:avLst/>
          </a:prstGeom>
          <a:solidFill>
            <a:schemeClr val="accent3"/>
          </a:solidFill>
        </p:spPr>
        <p:txBody>
          <a:bodyPr wrap="square" lIns="36000" tIns="0" rIns="36000" bIns="0" rtlCol="0">
            <a:spAutoFit/>
          </a:bodyPr>
          <a:lstStyle/>
          <a:p>
            <a:pPr algn="ctr">
              <a:lnSpc>
                <a:spcPts val="3000"/>
              </a:lnSpc>
            </a:pPr>
            <a:r>
              <a:rPr lang="en-US" altLang="ko-KR" sz="3000" dirty="0" smtClean="0">
                <a:solidFill>
                  <a:schemeClr val="bg1"/>
                </a:solidFill>
              </a:rPr>
              <a:t>Smart Attendance System</a:t>
            </a:r>
            <a:endParaRPr lang="ko-KR" altLang="en-US" sz="3000" dirty="0">
              <a:solidFill>
                <a:schemeClr val="bg1"/>
              </a:solidFill>
            </a:endParaRPr>
          </a:p>
        </p:txBody>
      </p:sp>
    </p:spTree>
    <p:extLst>
      <p:ext uri="{BB962C8B-B14F-4D97-AF65-F5344CB8AC3E}">
        <p14:creationId xmlns:p14="http://schemas.microsoft.com/office/powerpoint/2010/main" val="4200000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27529E-A7ED-4965-8E15-440CC136D33A}"/>
              </a:ext>
            </a:extLst>
          </p:cNvPr>
          <p:cNvSpPr txBox="1"/>
          <p:nvPr/>
        </p:nvSpPr>
        <p:spPr>
          <a:xfrm>
            <a:off x="7863839" y="2546863"/>
            <a:ext cx="3957183" cy="1754326"/>
          </a:xfrm>
          <a:prstGeom prst="rect">
            <a:avLst/>
          </a:prstGeom>
          <a:noFill/>
        </p:spPr>
        <p:txBody>
          <a:bodyPr wrap="square" rtlCol="0" anchor="ctr">
            <a:spAutoFit/>
          </a:bodyPr>
          <a:lstStyle/>
          <a:p>
            <a:pPr algn="r"/>
            <a:r>
              <a:rPr lang="en-US" altLang="ko-KR" sz="5400" b="1" dirty="0" smtClean="0">
                <a:solidFill>
                  <a:schemeClr val="bg1"/>
                </a:solidFill>
                <a:latin typeface="+mj-lt"/>
                <a:cs typeface="Arial" pitchFamily="34" charset="0"/>
              </a:rPr>
              <a:t>Available On</a:t>
            </a:r>
            <a:endParaRPr lang="en-US" altLang="ko-KR" sz="5400" b="1" dirty="0">
              <a:solidFill>
                <a:schemeClr val="bg1"/>
              </a:solidFill>
              <a:latin typeface="+mj-lt"/>
              <a:cs typeface="Arial" pitchFamily="34" charset="0"/>
            </a:endParaRPr>
          </a:p>
        </p:txBody>
      </p:sp>
      <p:pic>
        <p:nvPicPr>
          <p:cNvPr id="2050" name="Picture 2" descr="C:\Users\i\Desktop\AppImages\Brochure\PlayStoreIcon.png"/>
          <p:cNvPicPr>
            <a:picLocks noChangeAspect="1" noChangeArrowheads="1"/>
          </p:cNvPicPr>
          <p:nvPr/>
        </p:nvPicPr>
        <p:blipFill>
          <a:blip r:embed="rId2" cstate="print"/>
          <a:srcRect/>
          <a:stretch>
            <a:fillRect/>
          </a:stretch>
        </p:blipFill>
        <p:spPr bwMode="auto">
          <a:xfrm>
            <a:off x="1581150" y="684197"/>
            <a:ext cx="2560184" cy="2344754"/>
          </a:xfrm>
          <a:prstGeom prst="rect">
            <a:avLst/>
          </a:prstGeom>
          <a:noFill/>
        </p:spPr>
      </p:pic>
      <p:pic>
        <p:nvPicPr>
          <p:cNvPr id="2051" name="Picture 3" descr="C:\Users\i\Desktop\AppImages\Brochure\AppleStoreIcon.png"/>
          <p:cNvPicPr>
            <a:picLocks noChangeAspect="1" noChangeArrowheads="1"/>
          </p:cNvPicPr>
          <p:nvPr/>
        </p:nvPicPr>
        <p:blipFill>
          <a:blip r:embed="rId3" cstate="print"/>
          <a:srcRect/>
          <a:stretch>
            <a:fillRect/>
          </a:stretch>
        </p:blipFill>
        <p:spPr bwMode="auto">
          <a:xfrm>
            <a:off x="1581151" y="3319463"/>
            <a:ext cx="2574032" cy="2357437"/>
          </a:xfrm>
          <a:prstGeom prst="rect">
            <a:avLst/>
          </a:prstGeom>
          <a:noFill/>
        </p:spPr>
      </p:pic>
    </p:spTree>
    <p:extLst>
      <p:ext uri="{BB962C8B-B14F-4D97-AF65-F5344CB8AC3E}">
        <p14:creationId xmlns:p14="http://schemas.microsoft.com/office/powerpoint/2010/main" val="43050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55CD80B-ABB6-417B-BF17-987E7E8F2148}"/>
              </a:ext>
            </a:extLst>
          </p:cNvPr>
          <p:cNvSpPr>
            <a:spLocks noChangeArrowheads="1"/>
          </p:cNvSpPr>
          <p:nvPr/>
        </p:nvSpPr>
        <p:spPr bwMode="auto">
          <a:xfrm>
            <a:off x="672762" y="1314451"/>
            <a:ext cx="3840480" cy="457200"/>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7" name="Rectangle 6">
            <a:extLst>
              <a:ext uri="{FF2B5EF4-FFF2-40B4-BE49-F238E27FC236}">
                <a16:creationId xmlns:a16="http://schemas.microsoft.com/office/drawing/2014/main" id="{15912FFF-368A-4949-BBEF-2B8759E302EC}"/>
              </a:ext>
            </a:extLst>
          </p:cNvPr>
          <p:cNvSpPr>
            <a:spLocks noChangeArrowheads="1"/>
          </p:cNvSpPr>
          <p:nvPr/>
        </p:nvSpPr>
        <p:spPr bwMode="auto">
          <a:xfrm>
            <a:off x="673144" y="1809750"/>
            <a:ext cx="3840480" cy="45720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 name="Rectangle 6">
            <a:extLst>
              <a:ext uri="{FF2B5EF4-FFF2-40B4-BE49-F238E27FC236}">
                <a16:creationId xmlns:a16="http://schemas.microsoft.com/office/drawing/2014/main" id="{2D5B3331-5402-46F7-98FD-0425E8E181E4}"/>
              </a:ext>
            </a:extLst>
          </p:cNvPr>
          <p:cNvSpPr>
            <a:spLocks noChangeArrowheads="1"/>
          </p:cNvSpPr>
          <p:nvPr/>
        </p:nvSpPr>
        <p:spPr bwMode="auto">
          <a:xfrm>
            <a:off x="667845" y="2304713"/>
            <a:ext cx="3840480" cy="457200"/>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3" name="Rectangle 6">
            <a:extLst>
              <a:ext uri="{FF2B5EF4-FFF2-40B4-BE49-F238E27FC236}">
                <a16:creationId xmlns:a16="http://schemas.microsoft.com/office/drawing/2014/main" id="{05BB95E5-EB4E-4DC7-977D-C15D240A0D88}"/>
              </a:ext>
            </a:extLst>
          </p:cNvPr>
          <p:cNvSpPr>
            <a:spLocks noChangeArrowheads="1"/>
          </p:cNvSpPr>
          <p:nvPr/>
        </p:nvSpPr>
        <p:spPr bwMode="auto">
          <a:xfrm>
            <a:off x="665247" y="2781904"/>
            <a:ext cx="3840480" cy="457200"/>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 name="TextBox 18">
            <a:extLst>
              <a:ext uri="{FF2B5EF4-FFF2-40B4-BE49-F238E27FC236}">
                <a16:creationId xmlns:a16="http://schemas.microsoft.com/office/drawing/2014/main" id="{2D73328A-FC86-4308-BC8D-B35E42438B17}"/>
              </a:ext>
            </a:extLst>
          </p:cNvPr>
          <p:cNvSpPr txBox="1"/>
          <p:nvPr/>
        </p:nvSpPr>
        <p:spPr>
          <a:xfrm>
            <a:off x="781050" y="1385716"/>
            <a:ext cx="3467100"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Add Class </a:t>
            </a:r>
            <a:endParaRPr lang="en-US" altLang="ko-KR" sz="2400" dirty="0">
              <a:cs typeface="Arial" pitchFamily="34" charset="0"/>
            </a:endParaRPr>
          </a:p>
        </p:txBody>
      </p:sp>
      <p:sp>
        <p:nvSpPr>
          <p:cNvPr id="24" name="Rectangle 23"/>
          <p:cNvSpPr/>
          <p:nvPr/>
        </p:nvSpPr>
        <p:spPr>
          <a:xfrm>
            <a:off x="750570" y="1885950"/>
            <a:ext cx="3611880" cy="387798"/>
          </a:xfrm>
          <a:prstGeom prst="rect">
            <a:avLst/>
          </a:prstGeom>
        </p:spPr>
        <p:txBody>
          <a:bodyPr wrap="square">
            <a:spAutoFit/>
          </a:bodyPr>
          <a:lstStyle/>
          <a:p>
            <a:pPr marL="285750" indent="-285750">
              <a:lnSpc>
                <a:spcPct val="80000"/>
              </a:lnSpc>
              <a:buFont typeface="Wingdings" panose="05000000000000000000" pitchFamily="2" charset="2"/>
              <a:buChar char="ü"/>
            </a:pPr>
            <a:r>
              <a:rPr lang="en-US" sz="2400" dirty="0" smtClean="0"/>
              <a:t>Add Section</a:t>
            </a:r>
            <a:r>
              <a:rPr lang="en-US" altLang="ko-KR" sz="2400" dirty="0" smtClean="0">
                <a:cs typeface="Arial" pitchFamily="34" charset="0"/>
              </a:rPr>
              <a:t> </a:t>
            </a:r>
            <a:endParaRPr lang="en-US" altLang="ko-KR" sz="2400" dirty="0">
              <a:cs typeface="Arial" pitchFamily="34" charset="0"/>
            </a:endParaRPr>
          </a:p>
        </p:txBody>
      </p:sp>
      <p:sp>
        <p:nvSpPr>
          <p:cNvPr id="72" name="Rectangle 6">
            <a:extLst>
              <a:ext uri="{FF2B5EF4-FFF2-40B4-BE49-F238E27FC236}">
                <a16:creationId xmlns:a16="http://schemas.microsoft.com/office/drawing/2014/main" id="{05BB95E5-EB4E-4DC7-977D-C15D240A0D88}"/>
              </a:ext>
            </a:extLst>
          </p:cNvPr>
          <p:cNvSpPr>
            <a:spLocks noChangeArrowheads="1"/>
          </p:cNvSpPr>
          <p:nvPr/>
        </p:nvSpPr>
        <p:spPr bwMode="auto">
          <a:xfrm>
            <a:off x="665247" y="3258154"/>
            <a:ext cx="3840480" cy="4572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73" name="TextBox 72">
            <a:extLst>
              <a:ext uri="{FF2B5EF4-FFF2-40B4-BE49-F238E27FC236}">
                <a16:creationId xmlns:a16="http://schemas.microsoft.com/office/drawing/2014/main" id="{4CAC107C-54FA-4F13-A6E6-2271E3B4A6A3}"/>
              </a:ext>
            </a:extLst>
          </p:cNvPr>
          <p:cNvSpPr txBox="1"/>
          <p:nvPr/>
        </p:nvSpPr>
        <p:spPr>
          <a:xfrm>
            <a:off x="731520" y="3333750"/>
            <a:ext cx="3459480" cy="683264"/>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Add Lecture </a:t>
            </a:r>
          </a:p>
          <a:p>
            <a:pPr marL="285750" indent="-285750">
              <a:lnSpc>
                <a:spcPct val="80000"/>
              </a:lnSpc>
              <a:buFont typeface="Wingdings" panose="05000000000000000000" pitchFamily="2" charset="2"/>
              <a:buChar char="ü"/>
            </a:pPr>
            <a:endParaRPr lang="en-US" altLang="ko-KR" sz="2400" dirty="0">
              <a:cs typeface="Arial" pitchFamily="34" charset="0"/>
            </a:endParaRPr>
          </a:p>
        </p:txBody>
      </p:sp>
      <p:sp>
        <p:nvSpPr>
          <p:cNvPr id="74" name="Rectangle 6">
            <a:extLst>
              <a:ext uri="{FF2B5EF4-FFF2-40B4-BE49-F238E27FC236}">
                <a16:creationId xmlns:a16="http://schemas.microsoft.com/office/drawing/2014/main" id="{05BB95E5-EB4E-4DC7-977D-C15D240A0D88}"/>
              </a:ext>
            </a:extLst>
          </p:cNvPr>
          <p:cNvSpPr>
            <a:spLocks noChangeArrowheads="1"/>
          </p:cNvSpPr>
          <p:nvPr/>
        </p:nvSpPr>
        <p:spPr bwMode="auto">
          <a:xfrm>
            <a:off x="665247" y="3734404"/>
            <a:ext cx="3840480" cy="457200"/>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75" name="Rectangle 6">
            <a:extLst>
              <a:ext uri="{FF2B5EF4-FFF2-40B4-BE49-F238E27FC236}">
                <a16:creationId xmlns:a16="http://schemas.microsoft.com/office/drawing/2014/main" id="{2D5B3331-5402-46F7-98FD-0425E8E181E4}"/>
              </a:ext>
            </a:extLst>
          </p:cNvPr>
          <p:cNvSpPr>
            <a:spLocks noChangeArrowheads="1"/>
          </p:cNvSpPr>
          <p:nvPr/>
        </p:nvSpPr>
        <p:spPr bwMode="auto">
          <a:xfrm>
            <a:off x="667845" y="4228763"/>
            <a:ext cx="3840480" cy="457200"/>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78" name="TextBox 77">
            <a:extLst>
              <a:ext uri="{FF2B5EF4-FFF2-40B4-BE49-F238E27FC236}">
                <a16:creationId xmlns:a16="http://schemas.microsoft.com/office/drawing/2014/main" id="{2D73328A-FC86-4308-BC8D-B35E42438B17}"/>
              </a:ext>
            </a:extLst>
          </p:cNvPr>
          <p:cNvSpPr txBox="1"/>
          <p:nvPr/>
        </p:nvSpPr>
        <p:spPr>
          <a:xfrm>
            <a:off x="723900" y="2376316"/>
            <a:ext cx="3467100"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Add Teacher</a:t>
            </a:r>
            <a:endParaRPr lang="en-US" altLang="ko-KR" sz="2400" dirty="0">
              <a:cs typeface="Arial" pitchFamily="34" charset="0"/>
            </a:endParaRPr>
          </a:p>
        </p:txBody>
      </p:sp>
      <p:sp>
        <p:nvSpPr>
          <p:cNvPr id="79" name="TextBox 78">
            <a:extLst>
              <a:ext uri="{FF2B5EF4-FFF2-40B4-BE49-F238E27FC236}">
                <a16:creationId xmlns:a16="http://schemas.microsoft.com/office/drawing/2014/main" id="{2D73328A-FC86-4308-BC8D-B35E42438B17}"/>
              </a:ext>
            </a:extLst>
          </p:cNvPr>
          <p:cNvSpPr txBox="1"/>
          <p:nvPr/>
        </p:nvSpPr>
        <p:spPr>
          <a:xfrm>
            <a:off x="704850" y="2814466"/>
            <a:ext cx="3467100"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Add Student</a:t>
            </a:r>
            <a:endParaRPr lang="en-US" altLang="ko-KR" sz="2400" dirty="0">
              <a:cs typeface="Arial" pitchFamily="34" charset="0"/>
            </a:endParaRPr>
          </a:p>
        </p:txBody>
      </p:sp>
      <p:sp>
        <p:nvSpPr>
          <p:cNvPr id="21" name="TextBox 20">
            <a:extLst>
              <a:ext uri="{FF2B5EF4-FFF2-40B4-BE49-F238E27FC236}">
                <a16:creationId xmlns:a16="http://schemas.microsoft.com/office/drawing/2014/main" id="{4CAC107C-54FA-4F13-A6E6-2271E3B4A6A3}"/>
              </a:ext>
            </a:extLst>
          </p:cNvPr>
          <p:cNvSpPr txBox="1"/>
          <p:nvPr/>
        </p:nvSpPr>
        <p:spPr>
          <a:xfrm>
            <a:off x="712470" y="3733800"/>
            <a:ext cx="3383280"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sz="2400" dirty="0" smtClean="0"/>
              <a:t>Add Time Table</a:t>
            </a:r>
            <a:endParaRPr lang="en-US" altLang="ko-KR" sz="2200" dirty="0">
              <a:cs typeface="Arial" pitchFamily="34" charset="0"/>
            </a:endParaRPr>
          </a:p>
        </p:txBody>
      </p:sp>
      <p:sp>
        <p:nvSpPr>
          <p:cNvPr id="25" name="TextBox 24">
            <a:extLst>
              <a:ext uri="{FF2B5EF4-FFF2-40B4-BE49-F238E27FC236}">
                <a16:creationId xmlns:a16="http://schemas.microsoft.com/office/drawing/2014/main" id="{4CAC107C-54FA-4F13-A6E6-2271E3B4A6A3}"/>
              </a:ext>
            </a:extLst>
          </p:cNvPr>
          <p:cNvSpPr txBox="1"/>
          <p:nvPr/>
        </p:nvSpPr>
        <p:spPr>
          <a:xfrm>
            <a:off x="725715" y="4248150"/>
            <a:ext cx="3976914"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300" dirty="0" smtClean="0">
                <a:cs typeface="Arial" pitchFamily="34" charset="0"/>
              </a:rPr>
              <a:t>Relate Teacher &amp; Lecture</a:t>
            </a:r>
            <a:endParaRPr lang="en-US" altLang="ko-KR" sz="2300" dirty="0">
              <a:cs typeface="Arial" pitchFamily="34" charset="0"/>
            </a:endParaRPr>
          </a:p>
        </p:txBody>
      </p:sp>
      <p:pic>
        <p:nvPicPr>
          <p:cNvPr id="1026" name="Picture 2" descr="C:\Users\i\Downloads\SettingsIcon.png"/>
          <p:cNvPicPr>
            <a:picLocks noChangeAspect="1" noChangeArrowheads="1"/>
          </p:cNvPicPr>
          <p:nvPr/>
        </p:nvPicPr>
        <p:blipFill>
          <a:blip r:embed="rId2"/>
          <a:srcRect/>
          <a:stretch>
            <a:fillRect/>
          </a:stretch>
        </p:blipFill>
        <p:spPr bwMode="auto">
          <a:xfrm>
            <a:off x="8969828" y="1683203"/>
            <a:ext cx="2293711" cy="2293711"/>
          </a:xfrm>
          <a:prstGeom prst="rect">
            <a:avLst/>
          </a:prstGeom>
          <a:noFill/>
        </p:spPr>
      </p:pic>
      <p:pic>
        <p:nvPicPr>
          <p:cNvPr id="84" name="Picture 2" descr="C:\Users\i\Downloads\SettingsIcon.png"/>
          <p:cNvPicPr>
            <a:picLocks noChangeAspect="1" noChangeArrowheads="1"/>
          </p:cNvPicPr>
          <p:nvPr/>
        </p:nvPicPr>
        <p:blipFill>
          <a:blip r:embed="rId2"/>
          <a:srcRect/>
          <a:stretch>
            <a:fillRect/>
          </a:stretch>
        </p:blipFill>
        <p:spPr bwMode="auto">
          <a:xfrm>
            <a:off x="5958114" y="1658257"/>
            <a:ext cx="3476171" cy="3476171"/>
          </a:xfrm>
          <a:prstGeom prst="rect">
            <a:avLst/>
          </a:prstGeom>
          <a:noFill/>
        </p:spPr>
      </p:pic>
    </p:spTree>
    <p:extLst>
      <p:ext uri="{BB962C8B-B14F-4D97-AF65-F5344CB8AC3E}">
        <p14:creationId xmlns:p14="http://schemas.microsoft.com/office/powerpoint/2010/main" val="147616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AC9CD1E-B012-497F-96E8-25AFA3F6657F}"/>
              </a:ext>
            </a:extLst>
          </p:cNvPr>
          <p:cNvSpPr txBox="1"/>
          <p:nvPr/>
        </p:nvSpPr>
        <p:spPr>
          <a:xfrm>
            <a:off x="602972" y="1206725"/>
            <a:ext cx="5588273" cy="584775"/>
          </a:xfrm>
          <a:prstGeom prst="rect">
            <a:avLst/>
          </a:prstGeom>
          <a:noFill/>
        </p:spPr>
        <p:txBody>
          <a:bodyPr wrap="square" rtlCol="0" anchor="ctr">
            <a:spAutoFit/>
          </a:bodyPr>
          <a:lstStyle/>
          <a:p>
            <a:r>
              <a:rPr lang="en-IN" altLang="ko-KR" sz="3200" b="1" dirty="0" smtClean="0">
                <a:solidFill>
                  <a:schemeClr val="accent2"/>
                </a:solidFill>
                <a:cs typeface="Arial" pitchFamily="34" charset="0"/>
              </a:rPr>
              <a:t>Face Attendance (Teacher)</a:t>
            </a:r>
            <a:endParaRPr lang="ko-KR" altLang="en-US" sz="3200" b="1" dirty="0">
              <a:solidFill>
                <a:schemeClr val="accent2"/>
              </a:solidFill>
              <a:cs typeface="Arial" pitchFamily="34" charset="0"/>
            </a:endParaRPr>
          </a:p>
        </p:txBody>
      </p:sp>
      <p:sp>
        <p:nvSpPr>
          <p:cNvPr id="20" name="TextBox 19">
            <a:extLst>
              <a:ext uri="{FF2B5EF4-FFF2-40B4-BE49-F238E27FC236}">
                <a16:creationId xmlns:a16="http://schemas.microsoft.com/office/drawing/2014/main" id="{7F5DE125-BC30-40E5-AF20-582AFC2AB751}"/>
              </a:ext>
            </a:extLst>
          </p:cNvPr>
          <p:cNvSpPr txBox="1"/>
          <p:nvPr/>
        </p:nvSpPr>
        <p:spPr>
          <a:xfrm flipH="1">
            <a:off x="641071" y="2003422"/>
            <a:ext cx="5931178" cy="2873378"/>
          </a:xfrm>
          <a:prstGeom prst="rect">
            <a:avLst/>
          </a:prstGeom>
          <a:noFill/>
        </p:spPr>
        <p:txBody>
          <a:bodyPr wrap="square" rtlCol="0" anchor="ctr" anchorCtr="0">
            <a:noAutofit/>
          </a:bodyPr>
          <a:lstStyle/>
          <a:p>
            <a:r>
              <a:rPr lang="en-US" sz="2000" dirty="0" smtClean="0"/>
              <a:t>The teacher will select the class and lecture and  </a:t>
            </a:r>
            <a:r>
              <a:rPr lang="en-US" sz="2000" dirty="0" err="1" smtClean="0"/>
              <a:t>He/She</a:t>
            </a:r>
            <a:r>
              <a:rPr lang="en-US" sz="2000" dirty="0" smtClean="0"/>
              <a:t> needs to mark Face attendance with the Location compare option.</a:t>
            </a:r>
            <a:endParaRPr lang="en-US" altLang="ko-KR" sz="2000" dirty="0">
              <a:cs typeface="Arial" pitchFamily="34" charset="0"/>
            </a:endParaRPr>
          </a:p>
        </p:txBody>
      </p:sp>
      <p:pic>
        <p:nvPicPr>
          <p:cNvPr id="3074" name="Picture 2" descr="C:\Users\i\Desktop\AppImages\Brochure\Menu Screenshots\1.jpg"/>
          <p:cNvPicPr>
            <a:picLocks noChangeAspect="1" noChangeArrowheads="1"/>
          </p:cNvPicPr>
          <p:nvPr/>
        </p:nvPicPr>
        <p:blipFill>
          <a:blip r:embed="rId2"/>
          <a:stretch>
            <a:fillRect/>
          </a:stretch>
        </p:blipFill>
        <p:spPr bwMode="auto">
          <a:xfrm>
            <a:off x="6749142" y="1654629"/>
            <a:ext cx="5442857" cy="3672114"/>
          </a:xfrm>
          <a:prstGeom prst="rect">
            <a:avLst/>
          </a:prstGeom>
          <a:noFill/>
        </p:spPr>
      </p:pic>
    </p:spTree>
    <p:extLst>
      <p:ext uri="{BB962C8B-B14F-4D97-AF65-F5344CB8AC3E}">
        <p14:creationId xmlns:p14="http://schemas.microsoft.com/office/powerpoint/2010/main" val="430503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N" sz="2800" b="1" dirty="0" smtClean="0"/>
              <a:t>Teacher Attendance &gt; Select Lecture &gt; Save Attendance</a:t>
            </a:r>
            <a:endParaRPr lang="en-US" sz="2800" b="1" dirty="0"/>
          </a:p>
        </p:txBody>
      </p:sp>
      <p:pic>
        <p:nvPicPr>
          <p:cNvPr id="1026" name="Picture 2" descr="C:\Users\Ampletrails\Downloads\StudentMenu.jpg"/>
          <p:cNvPicPr>
            <a:picLocks noChangeAspect="1" noChangeArrowheads="1"/>
          </p:cNvPicPr>
          <p:nvPr/>
        </p:nvPicPr>
        <p:blipFill>
          <a:blip r:embed="rId2" cstate="print"/>
          <a:srcRect/>
          <a:stretch>
            <a:fillRect/>
          </a:stretch>
        </p:blipFill>
        <p:spPr bwMode="auto">
          <a:xfrm>
            <a:off x="716200" y="1332686"/>
            <a:ext cx="2348107" cy="5087566"/>
          </a:xfrm>
          <a:prstGeom prst="rect">
            <a:avLst/>
          </a:prstGeom>
          <a:noFill/>
        </p:spPr>
      </p:pic>
      <p:pic>
        <p:nvPicPr>
          <p:cNvPr id="5" name="Picture 2" descr="C:\Users\Ampletrails\Downloads\StudentMenu.jpg"/>
          <p:cNvPicPr>
            <a:picLocks noChangeAspect="1" noChangeArrowheads="1"/>
          </p:cNvPicPr>
          <p:nvPr/>
        </p:nvPicPr>
        <p:blipFill>
          <a:blip r:embed="rId3" cstate="print"/>
          <a:stretch>
            <a:fillRect/>
          </a:stretch>
        </p:blipFill>
        <p:spPr bwMode="auto">
          <a:xfrm>
            <a:off x="4566760" y="1299677"/>
            <a:ext cx="2348107" cy="5087565"/>
          </a:xfrm>
          <a:prstGeom prst="rect">
            <a:avLst/>
          </a:prstGeom>
          <a:noFill/>
        </p:spPr>
      </p:pic>
      <p:pic>
        <p:nvPicPr>
          <p:cNvPr id="6" name="Picture 2" descr="C:\Users\Ampletrails\Downloads\StudentMenu.jpg"/>
          <p:cNvPicPr>
            <a:picLocks noChangeAspect="1" noChangeArrowheads="1"/>
          </p:cNvPicPr>
          <p:nvPr/>
        </p:nvPicPr>
        <p:blipFill>
          <a:blip r:embed="rId4" cstate="print"/>
          <a:stretch>
            <a:fillRect/>
          </a:stretch>
        </p:blipFill>
        <p:spPr bwMode="auto">
          <a:xfrm>
            <a:off x="8308081" y="1247211"/>
            <a:ext cx="2348107" cy="5087565"/>
          </a:xfrm>
          <a:prstGeom prst="rect">
            <a:avLst/>
          </a:prstGeom>
          <a:noFill/>
        </p:spPr>
      </p:pic>
      <p:pic>
        <p:nvPicPr>
          <p:cNvPr id="8" name="Picture 3" descr="C:\Users\Ampletrails\Downloads\TransparentBlack.png"/>
          <p:cNvPicPr>
            <a:picLocks noChangeAspect="1" noChangeArrowheads="1"/>
          </p:cNvPicPr>
          <p:nvPr/>
        </p:nvPicPr>
        <p:blipFill>
          <a:blip r:embed="rId5" cstate="print"/>
          <a:srcRect/>
          <a:stretch>
            <a:fillRect/>
          </a:stretch>
        </p:blipFill>
        <p:spPr bwMode="auto">
          <a:xfrm>
            <a:off x="743456" y="2408317"/>
            <a:ext cx="1122820" cy="10169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AC9CD1E-B012-497F-96E8-25AFA3F6657F}"/>
              </a:ext>
            </a:extLst>
          </p:cNvPr>
          <p:cNvSpPr txBox="1"/>
          <p:nvPr/>
        </p:nvSpPr>
        <p:spPr>
          <a:xfrm>
            <a:off x="602972" y="1206725"/>
            <a:ext cx="5588273" cy="584775"/>
          </a:xfrm>
          <a:prstGeom prst="rect">
            <a:avLst/>
          </a:prstGeom>
          <a:noFill/>
        </p:spPr>
        <p:txBody>
          <a:bodyPr wrap="square" rtlCol="0" anchor="ctr">
            <a:spAutoFit/>
          </a:bodyPr>
          <a:lstStyle/>
          <a:p>
            <a:r>
              <a:rPr lang="en-IN" altLang="ko-KR" sz="3200" b="1" dirty="0" smtClean="0">
                <a:solidFill>
                  <a:schemeClr val="accent2"/>
                </a:solidFill>
                <a:cs typeface="Arial" pitchFamily="34" charset="0"/>
              </a:rPr>
              <a:t>Face Attendance (Student)</a:t>
            </a:r>
            <a:endParaRPr lang="ko-KR" altLang="en-US" sz="3200" b="1" dirty="0">
              <a:solidFill>
                <a:schemeClr val="accent2"/>
              </a:solidFill>
              <a:cs typeface="Arial" pitchFamily="34" charset="0"/>
            </a:endParaRPr>
          </a:p>
        </p:txBody>
      </p:sp>
      <p:sp>
        <p:nvSpPr>
          <p:cNvPr id="20" name="TextBox 19">
            <a:extLst>
              <a:ext uri="{FF2B5EF4-FFF2-40B4-BE49-F238E27FC236}">
                <a16:creationId xmlns:a16="http://schemas.microsoft.com/office/drawing/2014/main" id="{7F5DE125-BC30-40E5-AF20-582AFC2AB751}"/>
              </a:ext>
            </a:extLst>
          </p:cNvPr>
          <p:cNvSpPr txBox="1"/>
          <p:nvPr/>
        </p:nvSpPr>
        <p:spPr>
          <a:xfrm flipH="1">
            <a:off x="641071" y="2003422"/>
            <a:ext cx="5931178" cy="2873378"/>
          </a:xfrm>
          <a:prstGeom prst="rect">
            <a:avLst/>
          </a:prstGeom>
          <a:noFill/>
        </p:spPr>
        <p:txBody>
          <a:bodyPr wrap="square" rtlCol="0" anchor="ctr" anchorCtr="0">
            <a:noAutofit/>
          </a:bodyPr>
          <a:lstStyle/>
          <a:p>
            <a:r>
              <a:rPr lang="en-US" sz="2000" dirty="0" smtClean="0"/>
              <a:t>Students will select the lecture and will be allowed to mark attendance if the Teacher has already marked the in attendance in that lecture and the Face and Location of the student will be also compared.</a:t>
            </a:r>
          </a:p>
          <a:p>
            <a:r>
              <a:rPr lang="en-US" sz="2000" dirty="0" smtClean="0"/>
              <a:t/>
            </a:r>
            <a:br>
              <a:rPr lang="en-US" sz="2000" dirty="0" smtClean="0"/>
            </a:br>
            <a:endParaRPr lang="en-US" altLang="ko-KR" sz="2000" dirty="0">
              <a:cs typeface="Arial" pitchFamily="34" charset="0"/>
            </a:endParaRPr>
          </a:p>
        </p:txBody>
      </p:sp>
      <p:pic>
        <p:nvPicPr>
          <p:cNvPr id="3074" name="Picture 2" descr="C:\Users\i\Desktop\AppImages\Brochure\Menu Screenshots\1.jpg"/>
          <p:cNvPicPr>
            <a:picLocks noChangeAspect="1" noChangeArrowheads="1"/>
          </p:cNvPicPr>
          <p:nvPr/>
        </p:nvPicPr>
        <p:blipFill>
          <a:blip r:embed="rId2"/>
          <a:stretch>
            <a:fillRect/>
          </a:stretch>
        </p:blipFill>
        <p:spPr bwMode="auto">
          <a:xfrm>
            <a:off x="6749142" y="1654629"/>
            <a:ext cx="5442857" cy="3555999"/>
          </a:xfrm>
          <a:prstGeom prst="rect">
            <a:avLst/>
          </a:prstGeom>
          <a:noFill/>
        </p:spPr>
      </p:pic>
    </p:spTree>
    <p:extLst>
      <p:ext uri="{BB962C8B-B14F-4D97-AF65-F5344CB8AC3E}">
        <p14:creationId xmlns:p14="http://schemas.microsoft.com/office/powerpoint/2010/main" val="430503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IN" sz="1800" b="1" dirty="0" smtClean="0"/>
              <a:t>Student Attendance &gt; Select Class &amp; Subject &gt; Select Student &gt; Match Face &gt; Save Attendance</a:t>
            </a:r>
            <a:endParaRPr lang="en-US" sz="1800" b="1" dirty="0"/>
          </a:p>
        </p:txBody>
      </p:sp>
      <p:pic>
        <p:nvPicPr>
          <p:cNvPr id="1026" name="Picture 2" descr="C:\Users\Ampletrails\Downloads\StudentMenu.jpg"/>
          <p:cNvPicPr>
            <a:picLocks noChangeAspect="1" noChangeArrowheads="1"/>
          </p:cNvPicPr>
          <p:nvPr/>
        </p:nvPicPr>
        <p:blipFill>
          <a:blip r:embed="rId2" cstate="print"/>
          <a:srcRect/>
          <a:stretch>
            <a:fillRect/>
          </a:stretch>
        </p:blipFill>
        <p:spPr bwMode="auto">
          <a:xfrm>
            <a:off x="716200" y="1332686"/>
            <a:ext cx="2348107" cy="5087566"/>
          </a:xfrm>
          <a:prstGeom prst="rect">
            <a:avLst/>
          </a:prstGeom>
          <a:noFill/>
        </p:spPr>
      </p:pic>
      <p:pic>
        <p:nvPicPr>
          <p:cNvPr id="5" name="Picture 2" descr="C:\Users\Ampletrails\Downloads\StudentMenu.jpg"/>
          <p:cNvPicPr>
            <a:picLocks noChangeAspect="1" noChangeArrowheads="1"/>
          </p:cNvPicPr>
          <p:nvPr/>
        </p:nvPicPr>
        <p:blipFill>
          <a:blip r:embed="rId3" cstate="print"/>
          <a:stretch>
            <a:fillRect/>
          </a:stretch>
        </p:blipFill>
        <p:spPr bwMode="auto">
          <a:xfrm>
            <a:off x="3427507" y="1322162"/>
            <a:ext cx="2348106" cy="5087565"/>
          </a:xfrm>
          <a:prstGeom prst="rect">
            <a:avLst/>
          </a:prstGeom>
          <a:noFill/>
        </p:spPr>
      </p:pic>
      <p:pic>
        <p:nvPicPr>
          <p:cNvPr id="6" name="Picture 2" descr="C:\Users\Ampletrails\Downloads\StudentMenu.jpg"/>
          <p:cNvPicPr>
            <a:picLocks noChangeAspect="1" noChangeArrowheads="1"/>
          </p:cNvPicPr>
          <p:nvPr/>
        </p:nvPicPr>
        <p:blipFill>
          <a:blip r:embed="rId4" cstate="print"/>
          <a:stretch>
            <a:fillRect/>
          </a:stretch>
        </p:blipFill>
        <p:spPr bwMode="auto">
          <a:xfrm>
            <a:off x="8870212" y="1217231"/>
            <a:ext cx="2348107" cy="5087565"/>
          </a:xfrm>
          <a:prstGeom prst="rect">
            <a:avLst/>
          </a:prstGeom>
          <a:noFill/>
        </p:spPr>
      </p:pic>
      <p:pic>
        <p:nvPicPr>
          <p:cNvPr id="7" name="Picture 2" descr="C:\Users\Ampletrails\Downloads\StudentMenu.jpg"/>
          <p:cNvPicPr>
            <a:picLocks noChangeAspect="1" noChangeArrowheads="1"/>
          </p:cNvPicPr>
          <p:nvPr/>
        </p:nvPicPr>
        <p:blipFill>
          <a:blip r:embed="rId5" cstate="print"/>
          <a:stretch>
            <a:fillRect/>
          </a:stretch>
        </p:blipFill>
        <p:spPr bwMode="auto">
          <a:xfrm>
            <a:off x="6170708" y="1269697"/>
            <a:ext cx="2348106" cy="5087562"/>
          </a:xfrm>
          <a:prstGeom prst="rect">
            <a:avLst/>
          </a:prstGeom>
          <a:noFill/>
        </p:spPr>
      </p:pic>
      <p:pic>
        <p:nvPicPr>
          <p:cNvPr id="2051" name="Picture 3" descr="C:\Users\Ampletrails\Downloads\TransparentBlack.png"/>
          <p:cNvPicPr>
            <a:picLocks noChangeAspect="1" noChangeArrowheads="1"/>
          </p:cNvPicPr>
          <p:nvPr/>
        </p:nvPicPr>
        <p:blipFill>
          <a:blip r:embed="rId6" cstate="print"/>
          <a:srcRect/>
          <a:stretch>
            <a:fillRect/>
          </a:stretch>
        </p:blipFill>
        <p:spPr bwMode="auto">
          <a:xfrm>
            <a:off x="1822746" y="2430802"/>
            <a:ext cx="1212501" cy="10169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COLOR - 102">
      <a:dk1>
        <a:sysClr val="windowText" lastClr="000000"/>
      </a:dk1>
      <a:lt1>
        <a:sysClr val="window" lastClr="FFFFFF"/>
      </a:lt1>
      <a:dk2>
        <a:srgbClr val="1F497D"/>
      </a:dk2>
      <a:lt2>
        <a:srgbClr val="EEECE1"/>
      </a:lt2>
      <a:accent1>
        <a:srgbClr val="FAC926"/>
      </a:accent1>
      <a:accent2>
        <a:srgbClr val="EF9E1B"/>
      </a:accent2>
      <a:accent3>
        <a:srgbClr val="DE8D22"/>
      </a:accent3>
      <a:accent4>
        <a:srgbClr val="D87732"/>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2">
      <a:dk1>
        <a:sysClr val="windowText" lastClr="000000"/>
      </a:dk1>
      <a:lt1>
        <a:sysClr val="window" lastClr="FFFFFF"/>
      </a:lt1>
      <a:dk2>
        <a:srgbClr val="1F497D"/>
      </a:dk2>
      <a:lt2>
        <a:srgbClr val="EEECE1"/>
      </a:lt2>
      <a:accent1>
        <a:srgbClr val="FAC926"/>
      </a:accent1>
      <a:accent2>
        <a:srgbClr val="EF9E1B"/>
      </a:accent2>
      <a:accent3>
        <a:srgbClr val="DE8D22"/>
      </a:accent3>
      <a:accent4>
        <a:srgbClr val="D87732"/>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 102">
      <a:dk1>
        <a:sysClr val="windowText" lastClr="000000"/>
      </a:dk1>
      <a:lt1>
        <a:sysClr val="window" lastClr="FFFFFF"/>
      </a:lt1>
      <a:dk2>
        <a:srgbClr val="1F497D"/>
      </a:dk2>
      <a:lt2>
        <a:srgbClr val="EEECE1"/>
      </a:lt2>
      <a:accent1>
        <a:srgbClr val="FAC926"/>
      </a:accent1>
      <a:accent2>
        <a:srgbClr val="EF9E1B"/>
      </a:accent2>
      <a:accent3>
        <a:srgbClr val="DE8D22"/>
      </a:accent3>
      <a:accent4>
        <a:srgbClr val="D87732"/>
      </a:accent4>
      <a:accent5>
        <a:srgbClr val="404040"/>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3630</TotalTime>
  <Words>215</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Arial Unicode MS</vt:lpstr>
      <vt:lpstr>Calibri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309</cp:revision>
  <dcterms:created xsi:type="dcterms:W3CDTF">2019-01-14T06:35:35Z</dcterms:created>
  <dcterms:modified xsi:type="dcterms:W3CDTF">2022-05-18T13:12:22Z</dcterms:modified>
</cp:coreProperties>
</file>