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7" r:id="rId2"/>
    <p:sldId id="256" r:id="rId3"/>
    <p:sldId id="259" r:id="rId4"/>
    <p:sldId id="258" r:id="rId5"/>
    <p:sldId id="260" r:id="rId6"/>
    <p:sldId id="279" r:id="rId7"/>
    <p:sldId id="264" r:id="rId8"/>
    <p:sldId id="263" r:id="rId9"/>
    <p:sldId id="265" r:id="rId10"/>
    <p:sldId id="272" r:id="rId11"/>
    <p:sldId id="266" r:id="rId12"/>
    <p:sldId id="273" r:id="rId13"/>
    <p:sldId id="274" r:id="rId14"/>
    <p:sldId id="267" r:id="rId15"/>
    <p:sldId id="269" r:id="rId16"/>
    <p:sldId id="275" r:id="rId17"/>
    <p:sldId id="277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63" autoAdjust="0"/>
  </p:normalViewPr>
  <p:slideViewPr>
    <p:cSldViewPr>
      <p:cViewPr>
        <p:scale>
          <a:sx n="100" d="100"/>
          <a:sy n="100" d="100"/>
        </p:scale>
        <p:origin x="-51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34BF-D828-4FBB-A71E-5805D720B177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EB51-43ED-4AB0-81D1-37146DA7E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45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产品定位，使用环境，使用人员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12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巡更计划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54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注意排班的几种模式差异，介绍</a:t>
            </a:r>
            <a:r>
              <a:rPr lang="en-US" altLang="zh-CN" dirty="0" smtClean="0"/>
              <a:t>2</a:t>
            </a:r>
            <a:r>
              <a:rPr lang="zh-CN" altLang="en-US" dirty="0" smtClean="0"/>
              <a:t>种，批量增加排班，班次排班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25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数据同步到巡更机，注意异常情况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只有一条路线可以上传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47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机器产生数据之后，如何同步到软件，最后产生报表，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79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表二，排班表，可以查看到比对细节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88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注意时间关系，当前系统时间不到，不列入计算范围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15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巡更实际使用</a:t>
            </a:r>
            <a:r>
              <a:rPr lang="en-US" altLang="zh-CN" dirty="0" smtClean="0"/>
              <a:t>--》</a:t>
            </a:r>
            <a:r>
              <a:rPr lang="zh-CN" altLang="en-US" dirty="0" smtClean="0"/>
              <a:t>正常工作流程，排班，保安刷卡</a:t>
            </a:r>
            <a:r>
              <a:rPr lang="en-US" altLang="zh-CN" dirty="0" smtClean="0"/>
              <a:t>/</a:t>
            </a:r>
            <a:r>
              <a:rPr lang="zh-CN" altLang="en-US" dirty="0" smtClean="0"/>
              <a:t>指纹，开始巡更，</a:t>
            </a:r>
            <a:r>
              <a:rPr lang="zh-CN" altLang="en-US" baseline="0" dirty="0" smtClean="0"/>
              <a:t> 遇到地点，刷卡</a:t>
            </a:r>
            <a:r>
              <a:rPr lang="en-US" altLang="zh-CN" baseline="0" dirty="0" smtClean="0"/>
              <a:t>--》</a:t>
            </a:r>
            <a:r>
              <a:rPr lang="zh-CN" altLang="en-US" baseline="0" dirty="0" smtClean="0"/>
              <a:t>比对</a:t>
            </a:r>
            <a:r>
              <a:rPr lang="en-US" altLang="zh-CN" baseline="0" dirty="0" smtClean="0"/>
              <a:t>--》</a:t>
            </a:r>
            <a:r>
              <a:rPr lang="zh-CN" altLang="en-US" baseline="0" dirty="0" smtClean="0"/>
              <a:t>选择事件</a:t>
            </a:r>
            <a:endParaRPr lang="en-US" altLang="zh-CN" dirty="0" smtClean="0"/>
          </a:p>
          <a:p>
            <a:r>
              <a:rPr lang="zh-CN" altLang="en-US" dirty="0" smtClean="0"/>
              <a:t>必须有排班，否则有错误的数据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74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Summary report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93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产品数据处理方式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6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产品外形，增加手持的图片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6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具体的工作流程，</a:t>
            </a:r>
            <a:r>
              <a:rPr lang="zh-CN" altLang="en-US" baseline="0" dirty="0" smtClean="0"/>
              <a:t> 设置巡更点，登记巡更人员，巡更事件 </a:t>
            </a:r>
            <a:r>
              <a:rPr lang="en-US" altLang="zh-CN" baseline="0" dirty="0" smtClean="0"/>
              <a:t>--》</a:t>
            </a:r>
            <a:r>
              <a:rPr lang="zh-CN" altLang="en-US" baseline="0" dirty="0" smtClean="0"/>
              <a:t>巡更计划 </a:t>
            </a:r>
            <a:r>
              <a:rPr lang="en-US" altLang="zh-CN" baseline="0" dirty="0" smtClean="0"/>
              <a:t>--》 </a:t>
            </a:r>
            <a:r>
              <a:rPr lang="zh-CN" altLang="en-US" baseline="0" dirty="0" smtClean="0"/>
              <a:t>数据传输到设备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51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登记巡更人员：人员，登记方式。</a:t>
            </a:r>
            <a:r>
              <a:rPr lang="zh-CN" altLang="en-US" baseline="0" dirty="0" smtClean="0"/>
              <a:t>  取消联机登记功能，必须使用发卡器，指纹仪登记</a:t>
            </a:r>
            <a:endParaRPr lang="en-US" altLang="zh-CN" baseline="0" dirty="0" smtClean="0"/>
          </a:p>
          <a:p>
            <a:r>
              <a:rPr lang="zh-CN" altLang="en-US" baseline="0" dirty="0" smtClean="0"/>
              <a:t>需要发卡器图，指纹仪图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6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设置巡更点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22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巡更事件，意义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55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巡更路线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13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巡更计划，</a:t>
            </a:r>
            <a:r>
              <a:rPr lang="en-US" altLang="zh-CN" dirty="0" smtClean="0"/>
              <a:t>shift</a:t>
            </a:r>
            <a:r>
              <a:rPr lang="zh-CN" altLang="en-US" dirty="0" smtClean="0"/>
              <a:t>集中自动模式如何自动产生排班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EB51-43ED-4AB0-81D1-37146DA7E3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3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90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4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334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2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PPT模板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162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PPT模板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162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未标题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570288"/>
            <a:ext cx="9159876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412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657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384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PPT模板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162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未标题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570288"/>
            <a:ext cx="9159876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istrator\桌面\未标题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570288"/>
            <a:ext cx="9159876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41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2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30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9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83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96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28" name="Picture 14" descr="C:\Documents and Settings\Administrator\桌面\未标题-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:\Documents and Settings\Administrator\桌面\未标题-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2"/>
          <p:cNvSpPr txBox="1">
            <a:spLocks/>
          </p:cNvSpPr>
          <p:nvPr/>
        </p:nvSpPr>
        <p:spPr>
          <a:xfrm>
            <a:off x="-180528" y="4038600"/>
            <a:ext cx="5760640" cy="1470025"/>
          </a:xfrm>
          <a:prstGeom prst="rect">
            <a:avLst/>
          </a:prstGeom>
          <a:effectLst>
            <a:outerShdw blurRad="63500" dist="152400" dir="378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PT100 </a:t>
            </a:r>
            <a:b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 Patrol System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84582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178" y="381000"/>
            <a:ext cx="3739978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Route</a:t>
            </a:r>
            <a:r>
              <a:rPr lang="en-US" sz="2400" b="1" dirty="0" smtClean="0">
                <a:solidFill>
                  <a:schemeClr val="bg1"/>
                </a:solidFill>
              </a:rPr>
              <a:t> Management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8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" y="1543439"/>
            <a:ext cx="7981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178" y="381000"/>
            <a:ext cx="3739978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hift</a:t>
            </a:r>
            <a:r>
              <a:rPr lang="en-US" sz="2400" b="1" dirty="0" smtClean="0">
                <a:solidFill>
                  <a:schemeClr val="bg1"/>
                </a:solidFill>
              </a:rPr>
              <a:t> Management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33750"/>
            <a:ext cx="3581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581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1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26346"/>
            <a:ext cx="89535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178" y="381000"/>
            <a:ext cx="2444578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Patrol Plan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61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5245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66294"/>
            <a:ext cx="424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178" y="381000"/>
            <a:ext cx="2444578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Online Operation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0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38338"/>
            <a:ext cx="5524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47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137"/>
            <a:ext cx="85915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76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2209800"/>
            <a:ext cx="9069049" cy="26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529288"/>
            <a:ext cx="7076192" cy="1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6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78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巡更顺序错了怎么办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巡更超时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8" y="2593923"/>
            <a:ext cx="859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8" y="2118687"/>
            <a:ext cx="1428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" y="4691141"/>
            <a:ext cx="1114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" y="4862591"/>
            <a:ext cx="8572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90600"/>
            <a:ext cx="860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0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0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2881085"/>
            <a:ext cx="2933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14" y="2895599"/>
            <a:ext cx="28765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8" y="4343399"/>
            <a:ext cx="1914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you feel safe if 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7086600" cy="533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0" y="836691"/>
            <a:ext cx="1512802" cy="17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 process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83" y="3592284"/>
            <a:ext cx="103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" y="3776515"/>
            <a:ext cx="732970" cy="92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55461"/>
            <a:ext cx="190500" cy="3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0355"/>
            <a:ext cx="190500" cy="3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36269"/>
            <a:ext cx="190500" cy="3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1300" y="2602468"/>
            <a:ext cx="118110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Main Gate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0" y="1071023"/>
            <a:ext cx="148590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70271" y="2603415"/>
            <a:ext cx="118110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Back door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37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T100-连线图-标注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11343" cy="5713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80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196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" y="3048000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93" y="457200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93" y="1734004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1" y="1734004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1" y="3867150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2382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Patrol Staff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55224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Management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628" y="3851729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Management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2229" y="5429250"/>
            <a:ext cx="28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Point Management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4936" y="1249652"/>
            <a:ext cx="21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Route Management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4936" y="25491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Patrol Plan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7321" y="25150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Operation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7321" y="468079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Statistics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0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测试用软件版本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09800"/>
            <a:ext cx="3952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15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8" y="381000"/>
            <a:ext cx="1676400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Patrol Staff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5" y="1219200"/>
            <a:ext cx="8162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69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2871"/>
            <a:ext cx="7353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178" y="381000"/>
            <a:ext cx="37399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Checkpoint Management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533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47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3571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02" y="3581400"/>
            <a:ext cx="3571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300"/>
            <a:ext cx="3571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178" y="381000"/>
            <a:ext cx="3739978" cy="4616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Event</a:t>
            </a:r>
            <a:r>
              <a:rPr lang="en-US" sz="2400" b="1" dirty="0" smtClean="0">
                <a:solidFill>
                  <a:schemeClr val="bg1"/>
                </a:solidFill>
              </a:rPr>
              <a:t> Management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9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k-change">
  <a:themeElements>
    <a:clrScheme name="自定义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C6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zk-change</Template>
  <TotalTime>3117</TotalTime>
  <Words>421</Words>
  <Application>Microsoft Office PowerPoint</Application>
  <PresentationFormat>On-screen Show (4:3)</PresentationFormat>
  <Paragraphs>60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zk-change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priyankajain</cp:lastModifiedBy>
  <cp:revision>47</cp:revision>
  <dcterms:created xsi:type="dcterms:W3CDTF">2006-08-16T00:00:00Z</dcterms:created>
  <dcterms:modified xsi:type="dcterms:W3CDTF">2015-06-16T07:23:50Z</dcterms:modified>
</cp:coreProperties>
</file>