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4" r:id="rId2"/>
  </p:sldMasterIdLst>
  <p:notesMasterIdLst>
    <p:notesMasterId r:id="rId11"/>
  </p:notesMasterIdLst>
  <p:handoutMasterIdLst>
    <p:handoutMasterId r:id="rId12"/>
  </p:handoutMasterIdLst>
  <p:sldIdLst>
    <p:sldId id="306" r:id="rId3"/>
    <p:sldId id="317" r:id="rId4"/>
    <p:sldId id="309" r:id="rId5"/>
    <p:sldId id="324" r:id="rId6"/>
    <p:sldId id="325" r:id="rId7"/>
    <p:sldId id="327" r:id="rId8"/>
    <p:sldId id="331" r:id="rId9"/>
    <p:sldId id="307" r:id="rId10"/>
  </p:sldIdLst>
  <p:sldSz cx="9144000" cy="5715000" type="screen16x10"/>
  <p:notesSz cx="7045325" cy="12088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79413" indent="777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0413" indent="1539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1413" indent="2301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2413" indent="3063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808">
          <p15:clr>
            <a:srgbClr val="A4A3A4"/>
          </p15:clr>
        </p15:guide>
        <p15:guide id="2" pos="221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BA5FF"/>
    <a:srgbClr val="295493"/>
    <a:srgbClr val="2D5DA3"/>
    <a:srgbClr val="3366CC"/>
    <a:srgbClr val="3864C6"/>
    <a:srgbClr val="F8F8F8"/>
    <a:srgbClr val="F98607"/>
    <a:srgbClr val="00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971" autoAdjust="0"/>
    <p:restoredTop sz="94624" autoAdjust="0"/>
  </p:normalViewPr>
  <p:slideViewPr>
    <p:cSldViewPr>
      <p:cViewPr varScale="1">
        <p:scale>
          <a:sx n="88" d="100"/>
          <a:sy n="88" d="100"/>
        </p:scale>
        <p:origin x="-942" y="-10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51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20" d="100"/>
          <a:sy n="120" d="100"/>
        </p:scale>
        <p:origin x="-3024" y="-96"/>
      </p:cViewPr>
      <p:guideLst>
        <p:guide orient="horz" pos="3808"/>
        <p:guide pos="221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2763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314" tIns="54657" rIns="109314" bIns="54657" numCol="1" anchor="t" anchorCtr="0" compatLnSpc="1">
            <a:prstTxWarp prst="textNoShape">
              <a:avLst/>
            </a:prstTxWarp>
          </a:bodyPr>
          <a:lstStyle>
            <a:lvl1pPr defTabSz="1092971" eaLnBrk="1" hangingPunct="1">
              <a:defRPr sz="14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2563" y="0"/>
            <a:ext cx="3052762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314" tIns="54657" rIns="109314" bIns="54657" numCol="1" anchor="t" anchorCtr="0" compatLnSpc="1">
            <a:prstTxWarp prst="textNoShape">
              <a:avLst/>
            </a:prstTxWarp>
          </a:bodyPr>
          <a:lstStyle>
            <a:lvl1pPr algn="r" defTabSz="1092971" eaLnBrk="1" hangingPunct="1">
              <a:defRPr sz="14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1483975"/>
            <a:ext cx="3052763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314" tIns="54657" rIns="109314" bIns="54657" numCol="1" anchor="b" anchorCtr="0" compatLnSpc="1">
            <a:prstTxWarp prst="textNoShape">
              <a:avLst/>
            </a:prstTxWarp>
          </a:bodyPr>
          <a:lstStyle>
            <a:lvl1pPr defTabSz="1092971" eaLnBrk="1" hangingPunct="1">
              <a:defRPr sz="14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2563" y="11483975"/>
            <a:ext cx="3052762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314" tIns="54657" rIns="109314" bIns="54657" numCol="1" anchor="b" anchorCtr="0" compatLnSpc="1">
            <a:prstTxWarp prst="textNoShape">
              <a:avLst/>
            </a:prstTxWarp>
          </a:bodyPr>
          <a:lstStyle>
            <a:lvl1pPr algn="r" defTabSz="1092200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899FC760-25E9-413D-8DED-8909B9FD5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3080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2763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314" tIns="54657" rIns="109314" bIns="54657" numCol="1" anchor="t" anchorCtr="0" compatLnSpc="1">
            <a:prstTxWarp prst="textNoShape">
              <a:avLst/>
            </a:prstTxWarp>
          </a:bodyPr>
          <a:lstStyle>
            <a:lvl1pPr defTabSz="1092971" eaLnBrk="1" hangingPunct="1">
              <a:defRPr sz="14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2563" y="0"/>
            <a:ext cx="3052762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314" tIns="54657" rIns="109314" bIns="54657" numCol="1" anchor="t" anchorCtr="0" compatLnSpc="1">
            <a:prstTxWarp prst="textNoShape">
              <a:avLst/>
            </a:prstTxWarp>
          </a:bodyPr>
          <a:lstStyle>
            <a:lvl1pPr algn="r" defTabSz="1092971" eaLnBrk="1" hangingPunct="1">
              <a:defRPr sz="14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103188" y="908050"/>
            <a:ext cx="7251701" cy="45323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8213" y="5741988"/>
            <a:ext cx="5168900" cy="543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314" tIns="54657" rIns="109314" bIns="546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1483975"/>
            <a:ext cx="3052763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314" tIns="54657" rIns="109314" bIns="54657" numCol="1" anchor="b" anchorCtr="0" compatLnSpc="1">
            <a:prstTxWarp prst="textNoShape">
              <a:avLst/>
            </a:prstTxWarp>
          </a:bodyPr>
          <a:lstStyle>
            <a:lvl1pPr defTabSz="1092971" eaLnBrk="1" hangingPunct="1">
              <a:defRPr sz="1400">
                <a:latin typeface="Times New Roman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2563" y="11483975"/>
            <a:ext cx="3052762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314" tIns="54657" rIns="109314" bIns="54657" numCol="1" anchor="b" anchorCtr="0" compatLnSpc="1">
            <a:prstTxWarp prst="textNoShape">
              <a:avLst/>
            </a:prstTxWarp>
          </a:bodyPr>
          <a:lstStyle>
            <a:lvl1pPr algn="r" defTabSz="1092200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B4F76B94-B93F-4053-A986-4F5B51E09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117443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379413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760413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141413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522413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1904924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909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893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878" algn="l" defTabSz="76197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44D6C0-B286-47A1-80AD-76772573F83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5531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E92A32-EA7A-4A32-9DB8-5F1980244F7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3665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01DE9E-8ABA-4E36-850A-8D098C0F42E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9000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E:\brochures-NeweSSL\Security Today\Build Today\Logo sm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94563" y="4594225"/>
            <a:ext cx="179387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19546" y="3249706"/>
            <a:ext cx="8104909" cy="456407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472546" y="3866029"/>
            <a:ext cx="3186545" cy="1624853"/>
          </a:xfrm>
        </p:spPr>
        <p:txBody>
          <a:bodyPr anchor="ctr"/>
          <a:lstStyle>
            <a:lvl1pPr marL="0" indent="0" algn="ctr">
              <a:buFontTx/>
              <a:buNone/>
              <a:defRPr sz="15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7ED17-CDE3-4EC0-8C52-2FAAB245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3591" y="616324"/>
            <a:ext cx="1818409" cy="414617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8364" y="616324"/>
            <a:ext cx="5316682" cy="414617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95E3C-3D61-4985-8570-F980FA1AE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363" y="616323"/>
            <a:ext cx="7204364" cy="6163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77636" y="1456765"/>
            <a:ext cx="3532909" cy="330573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9091" y="1456765"/>
            <a:ext cx="3532909" cy="330573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47AD5-400B-426F-8911-3FD4E4923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512" y="1775433"/>
            <a:ext cx="7772977" cy="12244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023" y="3238033"/>
            <a:ext cx="6401955" cy="14614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0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D8F39-423D-40AE-AF8D-4D38D36824AB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68553-A2B4-4F3B-BB3B-DF2100D3D2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8C404-E3B8-45F8-9662-8123E55CB2D3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85106-8857-4304-B966-C34386197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035" y="3672261"/>
            <a:ext cx="7771534" cy="1135763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035" y="2422105"/>
            <a:ext cx="7771534" cy="1250156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4F3C5-DEEF-4B22-A74D-3F46D0B0C6B2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5F01A-3D15-496D-904C-86FD69E12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489" y="1333033"/>
            <a:ext cx="4045238" cy="3772647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273" y="1333033"/>
            <a:ext cx="4045239" cy="3772647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81FE6-C700-438D-9B39-9B8A5B0427B9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9CEC0-CF28-4A31-A23A-DD0206D0E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489" y="1279338"/>
            <a:ext cx="4039465" cy="53344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700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00" b="1"/>
            </a:lvl4pPr>
            <a:lvl5pPr marL="1523939" indent="0">
              <a:buNone/>
              <a:defRPr sz="1300" b="1"/>
            </a:lvl5pPr>
            <a:lvl6pPr marL="1904924" indent="0">
              <a:buNone/>
              <a:defRPr sz="1300" b="1"/>
            </a:lvl6pPr>
            <a:lvl7pPr marL="2285909" indent="0">
              <a:buNone/>
              <a:defRPr sz="1300" b="1"/>
            </a:lvl7pPr>
            <a:lvl8pPr marL="2666893" indent="0">
              <a:buNone/>
              <a:defRPr sz="1300" b="1"/>
            </a:lvl8pPr>
            <a:lvl9pPr marL="3047878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489" y="1812786"/>
            <a:ext cx="4039465" cy="329289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03" y="1279338"/>
            <a:ext cx="4040909" cy="53344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700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00" b="1"/>
            </a:lvl4pPr>
            <a:lvl5pPr marL="1523939" indent="0">
              <a:buNone/>
              <a:defRPr sz="1300" b="1"/>
            </a:lvl5pPr>
            <a:lvl6pPr marL="1904924" indent="0">
              <a:buNone/>
              <a:defRPr sz="1300" b="1"/>
            </a:lvl6pPr>
            <a:lvl7pPr marL="2285909" indent="0">
              <a:buNone/>
              <a:defRPr sz="1300" b="1"/>
            </a:lvl7pPr>
            <a:lvl8pPr marL="2666893" indent="0">
              <a:buNone/>
              <a:defRPr sz="1300" b="1"/>
            </a:lvl8pPr>
            <a:lvl9pPr marL="3047878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03" y="1812786"/>
            <a:ext cx="4040909" cy="329289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A2A1-0AEA-404A-9A71-7FF821AEE1BE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A970E-4788-46AF-A547-A3848A092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36C7B-A5C6-4426-9C44-C219D4F4797E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FDEC6-8B66-424C-BD40-25B0D5C7A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FF551-AA30-4C67-B476-31133A11F598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2EB47-381E-4885-AFA8-C7295C09B4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E:\brochures-NeweSSL\Security Today\Build Today\Logo sm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1713" y="4649788"/>
            <a:ext cx="1792287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FCE4A-CCAE-47F7-9570-4A12641B17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227620"/>
            <a:ext cx="3007591" cy="968842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762" y="227620"/>
            <a:ext cx="5111750" cy="4878060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489" y="1196462"/>
            <a:ext cx="3007591" cy="3909218"/>
          </a:xfrm>
        </p:spPr>
        <p:txBody>
          <a:bodyPr/>
          <a:lstStyle>
            <a:lvl1pPr marL="0" indent="0">
              <a:buNone/>
              <a:defRPr sz="1200"/>
            </a:lvl1pPr>
            <a:lvl2pPr marL="380985" indent="0">
              <a:buNone/>
              <a:defRPr sz="1000"/>
            </a:lvl2pPr>
            <a:lvl3pPr marL="761970" indent="0">
              <a:buNone/>
              <a:defRPr sz="800"/>
            </a:lvl3pPr>
            <a:lvl4pPr marL="1142954" indent="0">
              <a:buNone/>
              <a:defRPr sz="700"/>
            </a:lvl4pPr>
            <a:lvl5pPr marL="1523939" indent="0">
              <a:buNone/>
              <a:defRPr sz="700"/>
            </a:lvl5pPr>
            <a:lvl6pPr marL="1904924" indent="0">
              <a:buNone/>
              <a:defRPr sz="700"/>
            </a:lvl6pPr>
            <a:lvl7pPr marL="2285909" indent="0">
              <a:buNone/>
              <a:defRPr sz="700"/>
            </a:lvl7pPr>
            <a:lvl8pPr marL="2666893" indent="0">
              <a:buNone/>
              <a:defRPr sz="700"/>
            </a:lvl8pPr>
            <a:lvl9pPr marL="3047878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A849E-2E97-4111-A0CA-34B2E49D3571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36652-FFDF-4961-A2A0-4101C04E5F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432" y="4000267"/>
            <a:ext cx="5486977" cy="47274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432" y="510102"/>
            <a:ext cx="5486977" cy="3429467"/>
          </a:xfrm>
        </p:spPr>
        <p:txBody>
          <a:bodyPr rtlCol="0">
            <a:normAutofit/>
          </a:bodyPr>
          <a:lstStyle>
            <a:lvl1pPr marL="0" indent="0">
              <a:buNone/>
              <a:defRPr sz="2700"/>
            </a:lvl1pPr>
            <a:lvl2pPr marL="380985" indent="0">
              <a:buNone/>
              <a:defRPr sz="2300"/>
            </a:lvl2pPr>
            <a:lvl3pPr marL="761970" indent="0">
              <a:buNone/>
              <a:defRPr sz="2000"/>
            </a:lvl3pPr>
            <a:lvl4pPr marL="1142954" indent="0">
              <a:buNone/>
              <a:defRPr sz="1700"/>
            </a:lvl4pPr>
            <a:lvl5pPr marL="1523939" indent="0">
              <a:buNone/>
              <a:defRPr sz="1700"/>
            </a:lvl5pPr>
            <a:lvl6pPr marL="1904924" indent="0">
              <a:buNone/>
              <a:defRPr sz="1700"/>
            </a:lvl6pPr>
            <a:lvl7pPr marL="2285909" indent="0">
              <a:buNone/>
              <a:defRPr sz="1700"/>
            </a:lvl7pPr>
            <a:lvl8pPr marL="2666893" indent="0">
              <a:buNone/>
              <a:defRPr sz="1700"/>
            </a:lvl8pPr>
            <a:lvl9pPr marL="3047878" indent="0">
              <a:buNone/>
              <a:defRPr sz="17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432" y="4473015"/>
            <a:ext cx="5486977" cy="670018"/>
          </a:xfrm>
        </p:spPr>
        <p:txBody>
          <a:bodyPr/>
          <a:lstStyle>
            <a:lvl1pPr marL="0" indent="0">
              <a:buNone/>
              <a:defRPr sz="1200"/>
            </a:lvl1pPr>
            <a:lvl2pPr marL="380985" indent="0">
              <a:buNone/>
              <a:defRPr sz="1000"/>
            </a:lvl2pPr>
            <a:lvl3pPr marL="761970" indent="0">
              <a:buNone/>
              <a:defRPr sz="800"/>
            </a:lvl3pPr>
            <a:lvl4pPr marL="1142954" indent="0">
              <a:buNone/>
              <a:defRPr sz="700"/>
            </a:lvl4pPr>
            <a:lvl5pPr marL="1523939" indent="0">
              <a:buNone/>
              <a:defRPr sz="700"/>
            </a:lvl5pPr>
            <a:lvl6pPr marL="1904924" indent="0">
              <a:buNone/>
              <a:defRPr sz="700"/>
            </a:lvl6pPr>
            <a:lvl7pPr marL="2285909" indent="0">
              <a:buNone/>
              <a:defRPr sz="700"/>
            </a:lvl7pPr>
            <a:lvl8pPr marL="2666893" indent="0">
              <a:buNone/>
              <a:defRPr sz="700"/>
            </a:lvl8pPr>
            <a:lvl9pPr marL="3047878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C2A2C-9871-45A1-89DB-71F24383884C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B3F67-9F47-4A79-B6FE-8A31988F08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4EEBE-E020-47A5-B3AE-CBF7644E88B6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0E560-8091-4927-B02C-77577DCD3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977" y="228787"/>
            <a:ext cx="2056535" cy="487689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489" y="228787"/>
            <a:ext cx="6033943" cy="487689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77A61-655F-416A-A73E-2D06C379C5F8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B6E4A-2476-4063-803D-19419F4A8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035" y="3672261"/>
            <a:ext cx="7771534" cy="1135763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035" y="2422105"/>
            <a:ext cx="7771534" cy="1250156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985" indent="0">
              <a:buNone/>
              <a:defRPr sz="1500"/>
            </a:lvl2pPr>
            <a:lvl3pPr marL="761970" indent="0">
              <a:buNone/>
              <a:defRPr sz="1300"/>
            </a:lvl3pPr>
            <a:lvl4pPr marL="1142954" indent="0">
              <a:buNone/>
              <a:defRPr sz="1200"/>
            </a:lvl4pPr>
            <a:lvl5pPr marL="1523939" indent="0">
              <a:buNone/>
              <a:defRPr sz="1200"/>
            </a:lvl5pPr>
            <a:lvl6pPr marL="1904924" indent="0">
              <a:buNone/>
              <a:defRPr sz="1200"/>
            </a:lvl6pPr>
            <a:lvl7pPr marL="2285909" indent="0">
              <a:buNone/>
              <a:defRPr sz="1200"/>
            </a:lvl7pPr>
            <a:lvl8pPr marL="2666893" indent="0">
              <a:buNone/>
              <a:defRPr sz="1200"/>
            </a:lvl8pPr>
            <a:lvl9pPr marL="30478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C10FD-A0D6-4579-A9D0-D4B0A661B7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7636" y="1456765"/>
            <a:ext cx="3532909" cy="3305735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9091" y="1456765"/>
            <a:ext cx="3532909" cy="3305735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5E154-7547-4324-B2C3-692B3A4C2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228787"/>
            <a:ext cx="8229023" cy="952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489" y="1279338"/>
            <a:ext cx="4039465" cy="53344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700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00" b="1"/>
            </a:lvl4pPr>
            <a:lvl5pPr marL="1523939" indent="0">
              <a:buNone/>
              <a:defRPr sz="1300" b="1"/>
            </a:lvl5pPr>
            <a:lvl6pPr marL="1904924" indent="0">
              <a:buNone/>
              <a:defRPr sz="1300" b="1"/>
            </a:lvl6pPr>
            <a:lvl7pPr marL="2285909" indent="0">
              <a:buNone/>
              <a:defRPr sz="1300" b="1"/>
            </a:lvl7pPr>
            <a:lvl8pPr marL="2666893" indent="0">
              <a:buNone/>
              <a:defRPr sz="1300" b="1"/>
            </a:lvl8pPr>
            <a:lvl9pPr marL="3047878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489" y="1812786"/>
            <a:ext cx="4039465" cy="329289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603" y="1279338"/>
            <a:ext cx="4040909" cy="533447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700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00" b="1"/>
            </a:lvl4pPr>
            <a:lvl5pPr marL="1523939" indent="0">
              <a:buNone/>
              <a:defRPr sz="1300" b="1"/>
            </a:lvl5pPr>
            <a:lvl6pPr marL="1904924" indent="0">
              <a:buNone/>
              <a:defRPr sz="1300" b="1"/>
            </a:lvl6pPr>
            <a:lvl7pPr marL="2285909" indent="0">
              <a:buNone/>
              <a:defRPr sz="1300" b="1"/>
            </a:lvl7pPr>
            <a:lvl8pPr marL="2666893" indent="0">
              <a:buNone/>
              <a:defRPr sz="1300" b="1"/>
            </a:lvl8pPr>
            <a:lvl9pPr marL="3047878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603" y="1812786"/>
            <a:ext cx="4040909" cy="329289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7860A-8BA3-4AB3-B5F8-183C1856E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C4A5A-4862-476C-83B6-55C3384B5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6BDBA-DB88-4A4B-B182-9B7F282D8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227620"/>
            <a:ext cx="3007591" cy="968842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762" y="227620"/>
            <a:ext cx="5111750" cy="4878060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489" y="1196462"/>
            <a:ext cx="3007591" cy="3909218"/>
          </a:xfrm>
        </p:spPr>
        <p:txBody>
          <a:bodyPr/>
          <a:lstStyle>
            <a:lvl1pPr marL="0" indent="0">
              <a:buNone/>
              <a:defRPr sz="1200"/>
            </a:lvl1pPr>
            <a:lvl2pPr marL="380985" indent="0">
              <a:buNone/>
              <a:defRPr sz="1000"/>
            </a:lvl2pPr>
            <a:lvl3pPr marL="761970" indent="0">
              <a:buNone/>
              <a:defRPr sz="800"/>
            </a:lvl3pPr>
            <a:lvl4pPr marL="1142954" indent="0">
              <a:buNone/>
              <a:defRPr sz="700"/>
            </a:lvl4pPr>
            <a:lvl5pPr marL="1523939" indent="0">
              <a:buNone/>
              <a:defRPr sz="700"/>
            </a:lvl5pPr>
            <a:lvl6pPr marL="1904924" indent="0">
              <a:buNone/>
              <a:defRPr sz="700"/>
            </a:lvl6pPr>
            <a:lvl7pPr marL="2285909" indent="0">
              <a:buNone/>
              <a:defRPr sz="700"/>
            </a:lvl7pPr>
            <a:lvl8pPr marL="2666893" indent="0">
              <a:buNone/>
              <a:defRPr sz="700"/>
            </a:lvl8pPr>
            <a:lvl9pPr marL="3047878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D373D-30AD-49E1-BEC6-7A258A8F6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432" y="4000267"/>
            <a:ext cx="5486977" cy="47274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432" y="510102"/>
            <a:ext cx="5486977" cy="3429467"/>
          </a:xfrm>
        </p:spPr>
        <p:txBody>
          <a:bodyPr/>
          <a:lstStyle>
            <a:lvl1pPr marL="0" indent="0">
              <a:buNone/>
              <a:defRPr sz="2700"/>
            </a:lvl1pPr>
            <a:lvl2pPr marL="380985" indent="0">
              <a:buNone/>
              <a:defRPr sz="2300"/>
            </a:lvl2pPr>
            <a:lvl3pPr marL="761970" indent="0">
              <a:buNone/>
              <a:defRPr sz="2000"/>
            </a:lvl3pPr>
            <a:lvl4pPr marL="1142954" indent="0">
              <a:buNone/>
              <a:defRPr sz="1700"/>
            </a:lvl4pPr>
            <a:lvl5pPr marL="1523939" indent="0">
              <a:buNone/>
              <a:defRPr sz="1700"/>
            </a:lvl5pPr>
            <a:lvl6pPr marL="1904924" indent="0">
              <a:buNone/>
              <a:defRPr sz="1700"/>
            </a:lvl6pPr>
            <a:lvl7pPr marL="2285909" indent="0">
              <a:buNone/>
              <a:defRPr sz="1700"/>
            </a:lvl7pPr>
            <a:lvl8pPr marL="2666893" indent="0">
              <a:buNone/>
              <a:defRPr sz="1700"/>
            </a:lvl8pPr>
            <a:lvl9pPr marL="3047878" indent="0">
              <a:buNone/>
              <a:defRPr sz="17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432" y="4473015"/>
            <a:ext cx="5486977" cy="670018"/>
          </a:xfrm>
        </p:spPr>
        <p:txBody>
          <a:bodyPr/>
          <a:lstStyle>
            <a:lvl1pPr marL="0" indent="0">
              <a:buNone/>
              <a:defRPr sz="1200"/>
            </a:lvl1pPr>
            <a:lvl2pPr marL="380985" indent="0">
              <a:buNone/>
              <a:defRPr sz="1000"/>
            </a:lvl2pPr>
            <a:lvl3pPr marL="761970" indent="0">
              <a:buNone/>
              <a:defRPr sz="800"/>
            </a:lvl3pPr>
            <a:lvl4pPr marL="1142954" indent="0">
              <a:buNone/>
              <a:defRPr sz="700"/>
            </a:lvl4pPr>
            <a:lvl5pPr marL="1523939" indent="0">
              <a:buNone/>
              <a:defRPr sz="700"/>
            </a:lvl5pPr>
            <a:lvl6pPr marL="1904924" indent="0">
              <a:buNone/>
              <a:defRPr sz="700"/>
            </a:lvl6pPr>
            <a:lvl7pPr marL="2285909" indent="0">
              <a:buNone/>
              <a:defRPr sz="700"/>
            </a:lvl7pPr>
            <a:lvl8pPr marL="2666893" indent="0">
              <a:buNone/>
              <a:defRPr sz="700"/>
            </a:lvl8pPr>
            <a:lvl9pPr marL="3047878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9866D-3F3A-476A-B9FC-93C32705D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08075" y="615950"/>
            <a:ext cx="7204075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4868" tIns="42434" rIns="84868" bIns="424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7925" y="1457325"/>
            <a:ext cx="7204075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4868" tIns="42434" rIns="84868" bIns="424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7963" y="54356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4868" tIns="42434" rIns="84868" bIns="4243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solidFill>
                  <a:srgbClr val="003399"/>
                </a:solidFill>
              </a:defRPr>
            </a:lvl1pPr>
          </a:lstStyle>
          <a:p>
            <a:pPr>
              <a:defRPr/>
            </a:pPr>
            <a:fld id="{75A34042-4D5A-4881-9D49-F456127C6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30" r:id="rId1"/>
    <p:sldLayoutId id="2147485231" r:id="rId2"/>
    <p:sldLayoutId id="2147485209" r:id="rId3"/>
    <p:sldLayoutId id="2147485210" r:id="rId4"/>
    <p:sldLayoutId id="2147485211" r:id="rId5"/>
    <p:sldLayoutId id="2147485212" r:id="rId6"/>
    <p:sldLayoutId id="2147485213" r:id="rId7"/>
    <p:sldLayoutId id="2147485214" r:id="rId8"/>
    <p:sldLayoutId id="2147485215" r:id="rId9"/>
    <p:sldLayoutId id="2147485216" r:id="rId10"/>
    <p:sldLayoutId id="2147485217" r:id="rId11"/>
    <p:sldLayoutId id="2147485218" r:id="rId12"/>
  </p:sldLayoutIdLst>
  <p:transition/>
  <p:timing>
    <p:tnLst>
      <p:par>
        <p:cTn id="1" dur="indefinite" restart="never" nodeType="tmRoot"/>
      </p:par>
    </p:tnLst>
  </p:timing>
  <p:txStyles>
    <p:titleStyle>
      <a:lvl1pPr algn="l" defTabSz="847725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latin typeface="+mj-lt"/>
          <a:ea typeface="+mj-ea"/>
          <a:cs typeface="+mj-cs"/>
        </a:defRPr>
      </a:lvl1pPr>
      <a:lvl2pPr algn="l" defTabSz="847725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latin typeface="Arial" charset="0"/>
        </a:defRPr>
      </a:lvl2pPr>
      <a:lvl3pPr algn="l" defTabSz="847725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latin typeface="Arial" charset="0"/>
        </a:defRPr>
      </a:lvl3pPr>
      <a:lvl4pPr algn="l" defTabSz="847725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latin typeface="Arial" charset="0"/>
        </a:defRPr>
      </a:lvl4pPr>
      <a:lvl5pPr algn="l" defTabSz="847725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latin typeface="Arial" charset="0"/>
        </a:defRPr>
      </a:lvl5pPr>
      <a:lvl6pPr marL="380985" algn="l" defTabSz="849279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latin typeface="Arial" charset="0"/>
        </a:defRPr>
      </a:lvl6pPr>
      <a:lvl7pPr marL="761970" algn="l" defTabSz="849279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latin typeface="Arial" charset="0"/>
        </a:defRPr>
      </a:lvl7pPr>
      <a:lvl8pPr marL="1142954" algn="l" defTabSz="849279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latin typeface="Arial" charset="0"/>
        </a:defRPr>
      </a:lvl8pPr>
      <a:lvl9pPr marL="1523939" algn="l" defTabSz="849279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latin typeface="Arial" charset="0"/>
        </a:defRPr>
      </a:lvl9pPr>
    </p:titleStyle>
    <p:bodyStyle>
      <a:lvl1pPr marL="317500" indent="-317500" algn="l" defTabSz="847725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Blip>
          <a:blip r:embed="rId15"/>
        </a:buBlip>
        <a:defRPr sz="1700">
          <a:solidFill>
            <a:schemeClr val="accent1"/>
          </a:solidFill>
          <a:latin typeface="+mn-lt"/>
          <a:ea typeface="+mn-ea"/>
          <a:cs typeface="+mn-cs"/>
        </a:defRPr>
      </a:lvl1pPr>
      <a:lvl2pPr marL="688975" indent="-263525" algn="l" defTabSz="847725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98607"/>
        </a:buClr>
        <a:buFont typeface="Times" pitchFamily="1" charset="0"/>
        <a:buChar char="•"/>
        <a:defRPr sz="1700">
          <a:solidFill>
            <a:schemeClr val="accent1"/>
          </a:solidFill>
          <a:latin typeface="+mn-lt"/>
        </a:defRPr>
      </a:lvl2pPr>
      <a:lvl3pPr marL="1060450" indent="-211138" algn="l" defTabSz="847725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98607"/>
        </a:buClr>
        <a:buFont typeface="Times" pitchFamily="1" charset="0"/>
        <a:buChar char="•"/>
        <a:defRPr sz="1700">
          <a:solidFill>
            <a:schemeClr val="accent1"/>
          </a:solidFill>
          <a:latin typeface="+mn-lt"/>
        </a:defRPr>
      </a:lvl3pPr>
      <a:lvl4pPr marL="1484313" indent="-211138" algn="l" defTabSz="847725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98607"/>
        </a:buClr>
        <a:buFont typeface="Times" pitchFamily="1" charset="0"/>
        <a:buChar char="•"/>
        <a:defRPr sz="1700">
          <a:solidFill>
            <a:schemeClr val="accent1"/>
          </a:solidFill>
          <a:latin typeface="+mn-lt"/>
        </a:defRPr>
      </a:lvl4pPr>
      <a:lvl5pPr marL="1909763" indent="-211138" algn="l" defTabSz="847725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98607"/>
        </a:buClr>
        <a:buFont typeface="Times" pitchFamily="1" charset="0"/>
        <a:buChar char="•"/>
        <a:defRPr sz="1700">
          <a:solidFill>
            <a:schemeClr val="accent1"/>
          </a:solidFill>
          <a:latin typeface="+mn-lt"/>
        </a:defRPr>
      </a:lvl5pPr>
      <a:lvl6pPr marL="2291200" indent="-211658" algn="l" defTabSz="849279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98607"/>
        </a:buClr>
        <a:buFont typeface="Times" pitchFamily="1" charset="0"/>
        <a:buChar char="•"/>
        <a:defRPr sz="1700">
          <a:solidFill>
            <a:schemeClr val="accent1"/>
          </a:solidFill>
          <a:latin typeface="+mn-lt"/>
        </a:defRPr>
      </a:lvl6pPr>
      <a:lvl7pPr marL="2672185" indent="-211658" algn="l" defTabSz="849279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98607"/>
        </a:buClr>
        <a:buFont typeface="Times" pitchFamily="1" charset="0"/>
        <a:buChar char="•"/>
        <a:defRPr sz="1700">
          <a:solidFill>
            <a:schemeClr val="accent1"/>
          </a:solidFill>
          <a:latin typeface="+mn-lt"/>
        </a:defRPr>
      </a:lvl7pPr>
      <a:lvl8pPr marL="3053170" indent="-211658" algn="l" defTabSz="849279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98607"/>
        </a:buClr>
        <a:buFont typeface="Times" pitchFamily="1" charset="0"/>
        <a:buChar char="•"/>
        <a:defRPr sz="1700">
          <a:solidFill>
            <a:schemeClr val="accent1"/>
          </a:solidFill>
          <a:latin typeface="+mn-lt"/>
        </a:defRPr>
      </a:lvl8pPr>
      <a:lvl9pPr marL="3434154" indent="-211658" algn="l" defTabSz="849279" rtl="0" fontAlgn="base">
        <a:lnSpc>
          <a:spcPct val="120000"/>
        </a:lnSpc>
        <a:spcBef>
          <a:spcPct val="20000"/>
        </a:spcBef>
        <a:spcAft>
          <a:spcPct val="0"/>
        </a:spcAft>
        <a:buClr>
          <a:srgbClr val="F98607"/>
        </a:buClr>
        <a:buFont typeface="Times" pitchFamily="1" charset="0"/>
        <a:buChar char="•"/>
        <a:defRPr sz="1700">
          <a:solidFill>
            <a:schemeClr val="accent1"/>
          </a:solidFill>
          <a:latin typeface="+mn-lt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97" tIns="38098" rIns="76197" bIns="380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97" tIns="38098" rIns="76197" bIns="380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7488"/>
            <a:ext cx="2133600" cy="304800"/>
          </a:xfrm>
          <a:prstGeom prst="rect">
            <a:avLst/>
          </a:prstGeom>
        </p:spPr>
        <p:txBody>
          <a:bodyPr vert="horz" lIns="76197" tIns="38098" rIns="76197" bIns="38098" rtlCol="0" anchor="ctr"/>
          <a:lstStyle>
            <a:lvl1pPr algn="l" eaLnBrk="1" hangingPunct="1">
              <a:defRPr sz="10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BE5498F7-B5B4-4921-890B-ADA5C994BB36}" type="datetimeFigureOut">
              <a:rPr lang="en-US"/>
              <a:pPr>
                <a:defRPr/>
              </a:pPr>
              <a:t>10/1/2016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7488"/>
            <a:ext cx="2895600" cy="304800"/>
          </a:xfrm>
          <a:prstGeom prst="rect">
            <a:avLst/>
          </a:prstGeom>
        </p:spPr>
        <p:txBody>
          <a:bodyPr vert="horz" lIns="76197" tIns="38098" rIns="76197" bIns="38098" rtlCol="0" anchor="ctr"/>
          <a:lstStyle>
            <a:lvl1pPr algn="ctr" eaLnBrk="1" hangingPunct="1">
              <a:defRPr sz="10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7488"/>
            <a:ext cx="2133600" cy="304800"/>
          </a:xfrm>
          <a:prstGeom prst="rect">
            <a:avLst/>
          </a:prstGeom>
        </p:spPr>
        <p:txBody>
          <a:bodyPr vert="horz" wrap="square" lIns="76197" tIns="38098" rIns="76197" bIns="3809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16CD3DD-6F14-483C-A63C-2B2E1C20C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19" r:id="rId1"/>
    <p:sldLayoutId id="2147485220" r:id="rId2"/>
    <p:sldLayoutId id="2147485221" r:id="rId3"/>
    <p:sldLayoutId id="2147485222" r:id="rId4"/>
    <p:sldLayoutId id="2147485223" r:id="rId5"/>
    <p:sldLayoutId id="2147485224" r:id="rId6"/>
    <p:sldLayoutId id="2147485225" r:id="rId7"/>
    <p:sldLayoutId id="2147485226" r:id="rId8"/>
    <p:sldLayoutId id="2147485227" r:id="rId9"/>
    <p:sldLayoutId id="2147485228" r:id="rId10"/>
    <p:sldLayoutId id="21474852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7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7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7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700">
          <a:solidFill>
            <a:schemeClr val="tx1"/>
          </a:solidFill>
          <a:latin typeface="Calibri" pitchFamily="34" charset="0"/>
        </a:defRPr>
      </a:lvl5pPr>
      <a:lvl6pPr marL="380985" algn="ctr" rtl="0" fontAlgn="base">
        <a:spcBef>
          <a:spcPct val="0"/>
        </a:spcBef>
        <a:spcAft>
          <a:spcPct val="0"/>
        </a:spcAft>
        <a:defRPr sz="3700">
          <a:solidFill>
            <a:schemeClr val="tx1"/>
          </a:solidFill>
          <a:latin typeface="Calibri" pitchFamily="34" charset="0"/>
        </a:defRPr>
      </a:lvl6pPr>
      <a:lvl7pPr marL="761970" algn="ctr" rtl="0" fontAlgn="base">
        <a:spcBef>
          <a:spcPct val="0"/>
        </a:spcBef>
        <a:spcAft>
          <a:spcPct val="0"/>
        </a:spcAft>
        <a:defRPr sz="3700">
          <a:solidFill>
            <a:schemeClr val="tx1"/>
          </a:solidFill>
          <a:latin typeface="Calibri" pitchFamily="34" charset="0"/>
        </a:defRPr>
      </a:lvl7pPr>
      <a:lvl8pPr marL="1142954" algn="ctr" rtl="0" fontAlgn="base">
        <a:spcBef>
          <a:spcPct val="0"/>
        </a:spcBef>
        <a:spcAft>
          <a:spcPct val="0"/>
        </a:spcAft>
        <a:defRPr sz="3700">
          <a:solidFill>
            <a:schemeClr val="tx1"/>
          </a:solidFill>
          <a:latin typeface="Calibri" pitchFamily="34" charset="0"/>
        </a:defRPr>
      </a:lvl8pPr>
      <a:lvl9pPr marL="1523939" algn="ctr" rtl="0" fontAlgn="base">
        <a:spcBef>
          <a:spcPct val="0"/>
        </a:spcBef>
        <a:spcAft>
          <a:spcPct val="0"/>
        </a:spcAft>
        <a:defRPr sz="3700">
          <a:solidFill>
            <a:schemeClr val="tx1"/>
          </a:solidFill>
          <a:latin typeface="Calibri" pitchFamily="34" charset="0"/>
        </a:defRPr>
      </a:lvl9pPr>
    </p:titleStyle>
    <p:bodyStyle>
      <a:lvl1pPr marL="2841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17538" indent="-236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50913" indent="-1889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31913" indent="-1889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12913" indent="-1889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5.png"/><Relationship Id="rId3" Type="http://schemas.openxmlformats.org/officeDocument/2006/relationships/image" Target="../media/image16.png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1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17.png"/><Relationship Id="rId9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22"/>
          <p:cNvSpPr txBox="1">
            <a:spLocks noChangeArrowheads="1"/>
          </p:cNvSpPr>
          <p:nvPr/>
        </p:nvSpPr>
        <p:spPr bwMode="auto">
          <a:xfrm>
            <a:off x="1524000" y="1389063"/>
            <a:ext cx="7620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6197" tIns="38098" rIns="76197" bIns="38098">
            <a:spAutoFit/>
          </a:bodyPr>
          <a:lstStyle/>
          <a:p>
            <a:pPr eaLnBrk="1" hangingPunct="1"/>
            <a:r>
              <a:rPr lang="en-US" sz="2700" b="1">
                <a:solidFill>
                  <a:schemeClr val="bg1"/>
                </a:solidFill>
                <a:latin typeface="Cambria" pitchFamily="18" charset="0"/>
              </a:rPr>
              <a:t>enterprise Software Solutions Lab Pvt Ltd</a:t>
            </a:r>
          </a:p>
        </p:txBody>
      </p:sp>
      <p:cxnSp>
        <p:nvCxnSpPr>
          <p:cNvPr id="19459" name="Straight Connector 24"/>
          <p:cNvCxnSpPr>
            <a:cxnSpLocks noChangeShapeType="1"/>
          </p:cNvCxnSpPr>
          <p:nvPr/>
        </p:nvCxnSpPr>
        <p:spPr bwMode="auto">
          <a:xfrm>
            <a:off x="1870075" y="1819275"/>
            <a:ext cx="68580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</p:cxn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762000" y="3697288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4868" tIns="42434" rIns="84868" bIns="42434" anchor="ctr"/>
          <a:lstStyle/>
          <a:p>
            <a:pPr algn="ctr" defTabSz="849279" eaLnBrk="1" hangingPunct="1">
              <a:defRPr/>
            </a:pPr>
            <a:r>
              <a:rPr lang="en-US" b="1" kern="0" dirty="0" smtClean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X990 </a:t>
            </a:r>
            <a:r>
              <a:rPr lang="en-US" b="1" kern="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– Fingerprint Time Attendance with Access Control terminal</a:t>
            </a:r>
          </a:p>
        </p:txBody>
      </p:sp>
      <p:pic>
        <p:nvPicPr>
          <p:cNvPr id="5" name="Picture 4" descr="logo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4762500"/>
            <a:ext cx="2353004" cy="65731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84188" y="223838"/>
            <a:ext cx="8659812" cy="615950"/>
          </a:xfrm>
        </p:spPr>
        <p:txBody>
          <a:bodyPr/>
          <a:lstStyle/>
          <a:p>
            <a:r>
              <a:rPr lang="en-US" smtClean="0">
                <a:latin typeface="Cambria" pitchFamily="18" charset="0"/>
              </a:rPr>
              <a:t>General Issues faced by Business Organizations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662113" y="1457325"/>
            <a:ext cx="7204075" cy="3305175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mbria" pitchFamily="18" charset="0"/>
              </a:rPr>
              <a:t>Attendance Proxy through “buddy punching”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mbria" pitchFamily="18" charset="0"/>
              </a:rPr>
              <a:t>Errors when computing time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mbria" pitchFamily="18" charset="0"/>
              </a:rPr>
              <a:t>Cost of paper time cards and manual records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mbria" pitchFamily="18" charset="0"/>
              </a:rPr>
              <a:t>Unauthorized overtime payments</a:t>
            </a:r>
          </a:p>
          <a:p>
            <a:pPr>
              <a:buFontTx/>
              <a:buNone/>
            </a:pPr>
            <a:r>
              <a:rPr lang="en-US" dirty="0" smtClean="0">
                <a:latin typeface="Cambria" pitchFamily="18" charset="0"/>
              </a:rPr>
              <a:t>      In a recent study it was found that “Buddy Punching” inflates the payroll by 2.2% on an average.</a:t>
            </a:r>
          </a:p>
          <a:p>
            <a:pPr>
              <a:buFontTx/>
              <a:buNone/>
            </a:pPr>
            <a:r>
              <a:rPr lang="en-US" dirty="0" smtClean="0">
                <a:latin typeface="Cambria" pitchFamily="18" charset="0"/>
              </a:rPr>
              <a:t>      Ex : If an organization is with 5000 employees and average salary of Rs.12,000 a month, the payroll inflation would be about Rs.13 lakhs only from buddy punching.</a:t>
            </a:r>
          </a:p>
          <a:p>
            <a:pPr>
              <a:buFontTx/>
              <a:buNone/>
            </a:pPr>
            <a:endParaRPr lang="en-US" sz="1200" dirty="0" smtClean="0">
              <a:latin typeface="Cambria" pitchFamily="18" charset="0"/>
            </a:endParaRPr>
          </a:p>
          <a:p>
            <a:pPr>
              <a:buFontTx/>
              <a:buNone/>
            </a:pPr>
            <a:endParaRPr lang="en-US" dirty="0" smtClean="0">
              <a:latin typeface="Cambria" pitchFamily="18" charset="0"/>
            </a:endParaRPr>
          </a:p>
        </p:txBody>
      </p:sp>
      <p:pic>
        <p:nvPicPr>
          <p:cNvPr id="20484" name="Picture 12" descr="E:\brochures-NeweSSL\ppt\sim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44788"/>
            <a:ext cx="1731963" cy="220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838700"/>
            <a:ext cx="2353004" cy="65731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84188" y="223838"/>
            <a:ext cx="6511925" cy="615950"/>
          </a:xfrm>
        </p:spPr>
        <p:txBody>
          <a:bodyPr/>
          <a:lstStyle/>
          <a:p>
            <a:r>
              <a:rPr lang="en-US" smtClean="0"/>
              <a:t>Biometric Attendance  for Your Office</a:t>
            </a:r>
          </a:p>
        </p:txBody>
      </p:sp>
      <p:sp>
        <p:nvSpPr>
          <p:cNvPr id="21507" name="Content Placeholder 7"/>
          <p:cNvSpPr>
            <a:spLocks noGrp="1"/>
          </p:cNvSpPr>
          <p:nvPr>
            <p:ph idx="1"/>
          </p:nvPr>
        </p:nvSpPr>
        <p:spPr>
          <a:xfrm>
            <a:off x="1870075" y="1065213"/>
            <a:ext cx="7204075" cy="3584575"/>
          </a:xfrm>
        </p:spPr>
        <p:txBody>
          <a:bodyPr/>
          <a:lstStyle/>
          <a:p>
            <a:pPr>
              <a:buFontTx/>
              <a:buChar char="•"/>
            </a:pPr>
            <a:endParaRPr lang="en-US" sz="1300" b="1" smtClean="0">
              <a:latin typeface="Cambria" pitchFamily="18" charset="0"/>
            </a:endParaRPr>
          </a:p>
          <a:p>
            <a:pPr>
              <a:buFontTx/>
              <a:buChar char="•"/>
            </a:pPr>
            <a:r>
              <a:rPr lang="en-US" sz="1300" b="1" smtClean="0">
                <a:latin typeface="Cambria" pitchFamily="18" charset="0"/>
              </a:rPr>
              <a:t>Biometric time systems eliminate buddy punching because they are inextricably linked to the employee, not to a token such as an employee badge or a time card.</a:t>
            </a:r>
          </a:p>
          <a:p>
            <a:pPr>
              <a:buFontTx/>
              <a:buChar char="•"/>
            </a:pPr>
            <a:r>
              <a:rPr lang="en-US" sz="1300" b="1" smtClean="0">
                <a:latin typeface="Cambria" pitchFamily="18" charset="0"/>
              </a:rPr>
              <a:t>No need for separate cards</a:t>
            </a:r>
          </a:p>
          <a:p>
            <a:pPr>
              <a:buFontTx/>
              <a:buChar char="•"/>
            </a:pPr>
            <a:r>
              <a:rPr lang="en-US" sz="1300" b="1" smtClean="0">
                <a:latin typeface="Cambria" pitchFamily="18" charset="0"/>
              </a:rPr>
              <a:t>Administrator can operate it, no need of contacting vendor again and again</a:t>
            </a:r>
          </a:p>
          <a:p>
            <a:pPr>
              <a:buFontTx/>
              <a:buChar char="•"/>
            </a:pPr>
            <a:r>
              <a:rPr lang="en-US" sz="1300" b="1" smtClean="0">
                <a:latin typeface="Cambria" pitchFamily="18" charset="0"/>
              </a:rPr>
              <a:t>Saves lot of time and cost of company by eliminating manual registers and cards etc.</a:t>
            </a:r>
          </a:p>
          <a:p>
            <a:pPr>
              <a:buFontTx/>
              <a:buChar char="•"/>
            </a:pPr>
            <a:r>
              <a:rPr lang="en-US" sz="1300" b="1" smtClean="0">
                <a:latin typeface="Cambria" pitchFamily="18" charset="0"/>
              </a:rPr>
              <a:t>Provides accurate and authenticated information</a:t>
            </a:r>
          </a:p>
          <a:p>
            <a:pPr>
              <a:buFontTx/>
              <a:buChar char="•"/>
            </a:pPr>
            <a:endParaRPr lang="en-US" sz="700" smtClean="0"/>
          </a:p>
        </p:txBody>
      </p:sp>
      <p:pic>
        <p:nvPicPr>
          <p:cNvPr id="21508" name="Picture 12" descr="E:\brochures-NeweSSL\ppt\simg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8113" y="1625600"/>
            <a:ext cx="1731962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838700"/>
            <a:ext cx="2353004" cy="65731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533400" y="266700"/>
            <a:ext cx="7204075" cy="615950"/>
          </a:xfrm>
        </p:spPr>
        <p:txBody>
          <a:bodyPr/>
          <a:lstStyle/>
          <a:p>
            <a:r>
              <a:rPr lang="en-US" dirty="0" smtClean="0"/>
              <a:t>X990 </a:t>
            </a:r>
            <a:r>
              <a:rPr lang="en-US" dirty="0" smtClean="0">
                <a:latin typeface="Cambria" pitchFamily="18" charset="0"/>
              </a:rPr>
              <a:t>Specifications</a:t>
            </a:r>
            <a:endParaRPr lang="en-IN" dirty="0" smtClean="0">
              <a:latin typeface="Cambria" pitchFamily="18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28600" y="1562100"/>
            <a:ext cx="7772400" cy="3305175"/>
          </a:xfrm>
        </p:spPr>
        <p:txBody>
          <a:bodyPr/>
          <a:lstStyle/>
          <a:p>
            <a:pPr>
              <a:buFontTx/>
              <a:buNone/>
            </a:pPr>
            <a:r>
              <a:rPr lang="en-IN" smtClean="0">
                <a:latin typeface="Cambria" pitchFamily="18" charset="0"/>
              </a:rPr>
              <a:t>                             </a:t>
            </a:r>
          </a:p>
          <a:p>
            <a:pPr>
              <a:buFontTx/>
              <a:buNone/>
            </a:pPr>
            <a:endParaRPr lang="en-IN" smtClean="0">
              <a:latin typeface="Cambria" pitchFamily="18" charset="0"/>
            </a:endParaRPr>
          </a:p>
          <a:p>
            <a:pPr>
              <a:buFontTx/>
              <a:buNone/>
            </a:pPr>
            <a:endParaRPr lang="en-IN" smtClean="0">
              <a:latin typeface="Cambria" pitchFamily="18" charset="0"/>
            </a:endParaRPr>
          </a:p>
          <a:p>
            <a:pPr>
              <a:buFontTx/>
              <a:buNone/>
            </a:pPr>
            <a:endParaRPr lang="en-IN" smtClean="0">
              <a:latin typeface="Cambria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52400" y="1409700"/>
          <a:ext cx="7086600" cy="3858805"/>
        </p:xfrm>
        <a:graphic>
          <a:graphicData uri="http://schemas.openxmlformats.org/drawingml/2006/table">
            <a:tbl>
              <a:tblPr firstCol="1">
                <a:tableStyleId>{93296810-A885-4BE3-A3E7-6D5BEEA58F35}</a:tableStyleId>
              </a:tblPr>
              <a:tblGrid>
                <a:gridCol w="2362200"/>
                <a:gridCol w="2362200"/>
                <a:gridCol w="2362200"/>
              </a:tblGrid>
              <a:tr h="55210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latin typeface="Cambria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mbria" pitchFamily="18" charset="0"/>
                        </a:rPr>
                        <a:t>Storage capacity</a:t>
                      </a:r>
                      <a:endParaRPr lang="en-US" sz="1100" b="1" dirty="0">
                        <a:latin typeface="Cambria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mbria" pitchFamily="18" charset="0"/>
                        </a:rPr>
                        <a:t> 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latin typeface="Cambria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Fingerprints templates     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Card Storage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latin typeface="Cambria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latin typeface="Cambria" pitchFamily="18" charset="0"/>
                        </a:rPr>
                        <a:t>3,000</a:t>
                      </a:r>
                      <a:endParaRPr lang="en-US" sz="1100" b="0" dirty="0">
                        <a:latin typeface="Cambria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latin typeface="Cambria" pitchFamily="18" charset="0"/>
                        </a:rPr>
                        <a:t>3,000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Transaction </a:t>
                      </a:r>
                      <a:r>
                        <a:rPr lang="en-US" sz="1100" b="0" dirty="0" smtClean="0">
                          <a:latin typeface="Cambria" pitchFamily="18" charset="0"/>
                        </a:rPr>
                        <a:t>                                                      1,00,000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0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mbria" pitchFamily="18" charset="0"/>
                        </a:rPr>
                        <a:t> 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Card reader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Yes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CPU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latin typeface="Cambria" pitchFamily="18" charset="0"/>
                        </a:rPr>
                        <a:t>800 MHz  32 </a:t>
                      </a:r>
                      <a:r>
                        <a:rPr lang="en-US" sz="1100" b="0" dirty="0">
                          <a:latin typeface="Cambria" pitchFamily="18" charset="0"/>
                        </a:rPr>
                        <a:t>bit Microprocessor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80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Cambria" pitchFamily="18" charset="0"/>
                        </a:rPr>
                        <a:t>Biometric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Fingerprint sensor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500 DPI Optical sensor(Optional </a:t>
                      </a:r>
                      <a:r>
                        <a:rPr lang="en-US" sz="1100" b="0" dirty="0" err="1">
                          <a:latin typeface="Cambria" pitchFamily="18" charset="0"/>
                        </a:rPr>
                        <a:t>Secugen</a:t>
                      </a:r>
                      <a:r>
                        <a:rPr lang="en-US" sz="1100" b="0" dirty="0">
                          <a:latin typeface="Cambria" pitchFamily="18" charset="0"/>
                        </a:rPr>
                        <a:t> STQC certified sensor)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FAR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&lt;=0.0001%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FRR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&lt;=1%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Identification speed 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&lt;1 sec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Algorithm Ver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10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mbria" pitchFamily="18" charset="0"/>
                        </a:rPr>
                        <a:t>Audio/Visual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Display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latin typeface="Cambria" pitchFamily="18" charset="0"/>
                        </a:rPr>
                        <a:t>3</a:t>
                      </a:r>
                      <a:r>
                        <a:rPr lang="en-US" sz="1100" b="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en-US" sz="1100" b="0" dirty="0" smtClean="0">
                          <a:latin typeface="Cambria" pitchFamily="18" charset="0"/>
                        </a:rPr>
                        <a:t>" </a:t>
                      </a:r>
                      <a:r>
                        <a:rPr lang="en-US" sz="1100" b="0" dirty="0">
                          <a:latin typeface="Cambria" pitchFamily="18" charset="0"/>
                        </a:rPr>
                        <a:t>Color TFT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Keypad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LED Indicator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4 x 4 with 5 function Keys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Green/Red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587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mbria" pitchFamily="18" charset="0"/>
                        </a:rPr>
                        <a:t> 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Schedule Bell/Speaker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Mini Speaker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mbria" pitchFamily="18" charset="0"/>
                        </a:rPr>
                        <a:t>Power &amp; environment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Power Supply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DC  12V: </a:t>
                      </a:r>
                      <a:r>
                        <a:rPr lang="en-US" sz="1100" b="0" dirty="0" smtClean="0">
                          <a:latin typeface="Cambria" pitchFamily="18" charset="0"/>
                        </a:rPr>
                        <a:t>2Amp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Operating Temperature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0</a:t>
                      </a:r>
                      <a:r>
                        <a:rPr lang="en-US" sz="1100" b="0" baseline="30000" dirty="0">
                          <a:latin typeface="Cambria" pitchFamily="18" charset="0"/>
                        </a:rPr>
                        <a:t>o</a:t>
                      </a:r>
                      <a:r>
                        <a:rPr lang="en-US" sz="1100" b="0" dirty="0">
                          <a:latin typeface="Cambria" pitchFamily="18" charset="0"/>
                        </a:rPr>
                        <a:t>C to 45</a:t>
                      </a:r>
                      <a:r>
                        <a:rPr lang="en-US" sz="1100" b="0" baseline="30000" dirty="0">
                          <a:latin typeface="Cambria" pitchFamily="18" charset="0"/>
                        </a:rPr>
                        <a:t>o</a:t>
                      </a:r>
                      <a:r>
                        <a:rPr lang="en-US" sz="1100" b="0" dirty="0">
                          <a:latin typeface="Cambria" pitchFamily="18" charset="0"/>
                        </a:rPr>
                        <a:t>C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latin typeface="Cambria" pitchFamily="18" charset="0"/>
                        </a:rPr>
                        <a:t>Operating Humidity</a:t>
                      </a:r>
                      <a:endParaRPr lang="en-US" sz="1100" b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20% - 80%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403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Dimension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Cambria" pitchFamily="18" charset="0"/>
                        </a:rPr>
                        <a:t>210 x 157 x 40mm</a:t>
                      </a:r>
                      <a:endParaRPr lang="en-US" sz="1100" b="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7332" marR="47332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4098" name="Picture 2" descr="C:\Users\pradeep\Desktop\X990- C new12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1714500"/>
            <a:ext cx="1905000" cy="1536700"/>
          </a:xfrm>
          <a:prstGeom prst="rect">
            <a:avLst/>
          </a:prstGeom>
          <a:noFill/>
        </p:spPr>
      </p:pic>
      <p:pic>
        <p:nvPicPr>
          <p:cNvPr id="6" name="Picture 5" descr="logo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838700"/>
            <a:ext cx="2353004" cy="65731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533400" y="266700"/>
            <a:ext cx="7204075" cy="615950"/>
          </a:xfrm>
        </p:spPr>
        <p:txBody>
          <a:bodyPr/>
          <a:lstStyle/>
          <a:p>
            <a:r>
              <a:rPr lang="en-US" dirty="0" smtClean="0">
                <a:latin typeface="Cambria" pitchFamily="18" charset="0"/>
              </a:rPr>
              <a:t>X990 </a:t>
            </a:r>
            <a:r>
              <a:rPr lang="en-US" dirty="0">
                <a:latin typeface="Cambria" pitchFamily="18" charset="0"/>
              </a:rPr>
              <a:t>Specifications</a:t>
            </a:r>
            <a:endParaRPr lang="en-IN" sz="1600" dirty="0" smtClean="0">
              <a:latin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38300"/>
          <a:ext cx="7772400" cy="3047997"/>
        </p:xfrm>
        <a:graphic>
          <a:graphicData uri="http://schemas.openxmlformats.org/drawingml/2006/table">
            <a:tbl>
              <a:tblPr firstCol="1">
                <a:tableStyleId>{93296810-A885-4BE3-A3E7-6D5BEEA58F35}</a:tableStyleId>
              </a:tblPr>
              <a:tblGrid>
                <a:gridCol w="2590800"/>
                <a:gridCol w="2590800"/>
                <a:gridCol w="2590800"/>
              </a:tblGrid>
              <a:tr h="4689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mbria" pitchFamily="18" charset="0"/>
                        </a:rPr>
                        <a:t>Communication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mbria" pitchFamily="18" charset="0"/>
                        </a:rPr>
                        <a:t>Communication</a:t>
                      </a:r>
                      <a:endParaRPr lang="en-US" sz="110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TCP/IP, USB, ( Optional : Wifi, GPRS, GPRS+ GPS)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446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Push data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Inbuilt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9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mbria" pitchFamily="18" charset="0"/>
                        </a:rPr>
                        <a:t>Standard features</a:t>
                      </a:r>
                      <a:endParaRPr lang="en-US" sz="110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work code,SMS,DLST, Self service query, Status Switch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9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Access control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mbria" pitchFamily="18" charset="0"/>
                        </a:rPr>
                        <a:t>Wiegand</a:t>
                      </a:r>
                      <a:endParaRPr lang="en-US" sz="110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In &amp; Out  both 26 or 34 bit (With or without site code)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9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mbria" pitchFamily="18" charset="0"/>
                        </a:rPr>
                        <a:t>Relay</a:t>
                      </a:r>
                      <a:endParaRPr lang="en-US" sz="110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12 V relay for lock EM lock, Bolt Lock or Strike lock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446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Support Fire Alarm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Yes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446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Door Sensor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Yes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446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latin typeface="Cambria" pitchFamily="18" charset="0"/>
                        </a:rPr>
                        <a:t> </a:t>
                      </a:r>
                      <a:endParaRPr lang="en-US" sz="1100" b="1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Anti Passback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mbria" pitchFamily="18" charset="0"/>
                        </a:rPr>
                        <a:t>Yes</a:t>
                      </a:r>
                      <a:endParaRPr lang="en-US" sz="110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446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Cambria" pitchFamily="18" charset="0"/>
                        </a:rPr>
                        <a:t> </a:t>
                      </a:r>
                      <a:endParaRPr lang="en-US" sz="1100" b="1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mbria" pitchFamily="18" charset="0"/>
                        </a:rPr>
                        <a:t>Door Bell</a:t>
                      </a:r>
                      <a:endParaRPr lang="en-US" sz="110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mbria" pitchFamily="18" charset="0"/>
                        </a:rPr>
                        <a:t>Yes</a:t>
                      </a:r>
                      <a:endParaRPr lang="en-US" sz="1100" dirty="0">
                        <a:solidFill>
                          <a:srgbClr val="000000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5" name="Picture 4" descr="logo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838700"/>
            <a:ext cx="2353004" cy="65731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84188" y="223838"/>
            <a:ext cx="7205662" cy="615950"/>
          </a:xfrm>
        </p:spPr>
        <p:txBody>
          <a:bodyPr/>
          <a:lstStyle/>
          <a:p>
            <a:r>
              <a:rPr lang="en-US" dirty="0" smtClean="0">
                <a:latin typeface="Cambria" pitchFamily="18" charset="0"/>
              </a:rPr>
              <a:t>X990 Compatible Readers For Exit</a:t>
            </a:r>
            <a:r>
              <a:rPr lang="en-US" sz="1600" dirty="0" smtClean="0">
                <a:latin typeface="Cambria" pitchFamily="18" charset="0"/>
              </a:rPr>
              <a:t> </a:t>
            </a:r>
            <a:endParaRPr lang="en-IN" sz="1600" dirty="0" smtClean="0">
              <a:latin typeface="Cambria" pitchFamily="18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81000" y="1257300"/>
            <a:ext cx="8001000" cy="3733800"/>
          </a:xfrm>
        </p:spPr>
        <p:txBody>
          <a:bodyPr/>
          <a:lstStyle/>
          <a:p>
            <a:pPr>
              <a:buFontTx/>
              <a:buNone/>
            </a:pPr>
            <a:r>
              <a:rPr lang="en-IN" sz="1400" dirty="0" smtClean="0">
                <a:latin typeface="Cambria" pitchFamily="18" charset="0"/>
              </a:rPr>
              <a:t>   FR1200</a:t>
            </a:r>
            <a:r>
              <a:rPr lang="en-IN" dirty="0" smtClean="0"/>
              <a:t>                               </a:t>
            </a:r>
            <a:r>
              <a:rPr lang="en-IN" sz="1400" dirty="0" smtClean="0">
                <a:latin typeface="Cambria" pitchFamily="18" charset="0"/>
              </a:rPr>
              <a:t>101HE</a:t>
            </a:r>
            <a:r>
              <a:rPr lang="en-IN" dirty="0" smtClean="0"/>
              <a:t>                                                     </a:t>
            </a:r>
            <a:r>
              <a:rPr lang="en-IN" sz="1400" dirty="0" smtClean="0">
                <a:latin typeface="Cambria" pitchFamily="18" charset="0"/>
              </a:rPr>
              <a:t>Exit Switch</a:t>
            </a:r>
          </a:p>
          <a:p>
            <a:pPr>
              <a:buFontTx/>
              <a:buNone/>
            </a:pPr>
            <a:endParaRPr lang="en-IN" dirty="0" smtClean="0"/>
          </a:p>
          <a:p>
            <a:pPr>
              <a:buFontTx/>
              <a:buNone/>
            </a:pPr>
            <a:endParaRPr lang="en-IN" dirty="0" smtClean="0"/>
          </a:p>
          <a:p>
            <a:pPr>
              <a:buFontTx/>
              <a:buNone/>
            </a:pPr>
            <a:endParaRPr lang="en-IN" dirty="0" smtClean="0"/>
          </a:p>
          <a:p>
            <a:pPr>
              <a:buFontTx/>
              <a:buNone/>
            </a:pPr>
            <a:endParaRPr lang="en-IN" dirty="0" smtClean="0"/>
          </a:p>
          <a:p>
            <a:pPr>
              <a:buFontTx/>
              <a:buNone/>
            </a:pPr>
            <a:r>
              <a:rPr lang="en-IN" sz="1400" dirty="0" smtClean="0">
                <a:latin typeface="Cambria" pitchFamily="18" charset="0"/>
              </a:rPr>
              <a:t>No Touch Exit                                                                                                                                         KR500</a:t>
            </a:r>
          </a:p>
          <a:p>
            <a:pPr>
              <a:buFontTx/>
              <a:buNone/>
            </a:pPr>
            <a:r>
              <a:rPr lang="en-IN" sz="1400" dirty="0" smtClean="0">
                <a:latin typeface="Cambria" pitchFamily="18" charset="0"/>
              </a:rPr>
              <a:t>    Sensor                                                                      </a:t>
            </a:r>
          </a:p>
          <a:p>
            <a:pPr>
              <a:buFontTx/>
              <a:buNone/>
            </a:pPr>
            <a:r>
              <a:rPr lang="en-IN" sz="1400" dirty="0" smtClean="0">
                <a:latin typeface="Cambria" pitchFamily="18" charset="0"/>
              </a:rPr>
              <a:t>                                                                       KR503</a:t>
            </a:r>
          </a:p>
        </p:txBody>
      </p:sp>
      <p:pic>
        <p:nvPicPr>
          <p:cNvPr id="24581" name="Picture 4" descr="F1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714500"/>
            <a:ext cx="5334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5" descr="Captur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1638300"/>
            <a:ext cx="457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6" descr="NOtouchExitSensor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3695700"/>
            <a:ext cx="6096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7" descr="KR500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0" y="3390900"/>
            <a:ext cx="76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8" descr="KR503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33800" y="39243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9" descr="101HE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62400" y="1333500"/>
            <a:ext cx="59531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4587" name="Straight Connector 11"/>
          <p:cNvCxnSpPr>
            <a:cxnSpLocks noChangeShapeType="1"/>
          </p:cNvCxnSpPr>
          <p:nvPr/>
        </p:nvCxnSpPr>
        <p:spPr bwMode="auto">
          <a:xfrm>
            <a:off x="1143000" y="2266950"/>
            <a:ext cx="2590800" cy="59055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4588" name="Straight Connector 13"/>
          <p:cNvCxnSpPr>
            <a:cxnSpLocks noChangeShapeType="1"/>
          </p:cNvCxnSpPr>
          <p:nvPr/>
        </p:nvCxnSpPr>
        <p:spPr bwMode="auto">
          <a:xfrm flipV="1">
            <a:off x="1219200" y="2857500"/>
            <a:ext cx="2514600" cy="121920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4589" name="Straight Connector 15"/>
          <p:cNvCxnSpPr>
            <a:cxnSpLocks noChangeShapeType="1"/>
          </p:cNvCxnSpPr>
          <p:nvPr/>
        </p:nvCxnSpPr>
        <p:spPr bwMode="auto">
          <a:xfrm flipV="1">
            <a:off x="4267200" y="3162300"/>
            <a:ext cx="0" cy="76200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4590" name="Straight Connector 19"/>
          <p:cNvCxnSpPr>
            <a:cxnSpLocks noChangeShapeType="1"/>
          </p:cNvCxnSpPr>
          <p:nvPr/>
        </p:nvCxnSpPr>
        <p:spPr bwMode="auto">
          <a:xfrm>
            <a:off x="4267200" y="2171700"/>
            <a:ext cx="0" cy="22860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4591" name="Straight Connector 24"/>
          <p:cNvCxnSpPr>
            <a:cxnSpLocks noChangeShapeType="1"/>
          </p:cNvCxnSpPr>
          <p:nvPr/>
        </p:nvCxnSpPr>
        <p:spPr bwMode="auto">
          <a:xfrm flipV="1">
            <a:off x="4800600" y="2133600"/>
            <a:ext cx="2133600" cy="64770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4592" name="Straight Connector 27"/>
          <p:cNvCxnSpPr>
            <a:cxnSpLocks noChangeShapeType="1"/>
          </p:cNvCxnSpPr>
          <p:nvPr/>
        </p:nvCxnSpPr>
        <p:spPr bwMode="auto">
          <a:xfrm>
            <a:off x="4800600" y="2781300"/>
            <a:ext cx="2057400" cy="1181100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</p:spPr>
      </p:cxnSp>
      <p:pic>
        <p:nvPicPr>
          <p:cNvPr id="2049" name="Picture 1" descr="C:\Users\pradeep\Desktop\X990- C new123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81400" y="2319134"/>
            <a:ext cx="1295400" cy="1011248"/>
          </a:xfrm>
          <a:prstGeom prst="rect">
            <a:avLst/>
          </a:prstGeom>
          <a:noFill/>
        </p:spPr>
      </p:pic>
      <p:pic>
        <p:nvPicPr>
          <p:cNvPr id="17" name="Picture 16" descr="logo1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8600" y="4838700"/>
            <a:ext cx="2353004" cy="65731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Title 1"/>
          <p:cNvSpPr>
            <a:spLocks noGrp="1"/>
          </p:cNvSpPr>
          <p:nvPr>
            <p:ph type="title"/>
          </p:nvPr>
        </p:nvSpPr>
        <p:spPr>
          <a:xfrm>
            <a:off x="457200" y="266700"/>
            <a:ext cx="7205663" cy="615950"/>
          </a:xfrm>
        </p:spPr>
        <p:txBody>
          <a:bodyPr/>
          <a:lstStyle/>
          <a:p>
            <a:r>
              <a:rPr lang="en-US" dirty="0" smtClean="0">
                <a:latin typeface="Cambria" pitchFamily="18" charset="0"/>
              </a:rPr>
              <a:t>X990 Supporting Software</a:t>
            </a:r>
            <a:endParaRPr lang="en-IN" sz="1600" dirty="0" smtClean="0">
              <a:latin typeface="Cambria" pitchFamily="18" charset="0"/>
            </a:endParaRPr>
          </a:p>
        </p:txBody>
      </p:sp>
      <p:pic>
        <p:nvPicPr>
          <p:cNvPr id="1034" name="Picture 4" descr="C:\Users\chandan.ESSLHO\Desktop\etimetrack lite 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476500"/>
            <a:ext cx="68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5" name="Group 6"/>
          <p:cNvGrpSpPr>
            <a:grpSpLocks/>
          </p:cNvGrpSpPr>
          <p:nvPr/>
        </p:nvGrpSpPr>
        <p:grpSpPr bwMode="auto">
          <a:xfrm>
            <a:off x="381000" y="2019300"/>
            <a:ext cx="3752850" cy="307975"/>
            <a:chOff x="5638800" y="2562208"/>
            <a:chExt cx="4127183" cy="419047"/>
          </a:xfrm>
        </p:grpSpPr>
        <p:pic>
          <p:nvPicPr>
            <p:cNvPr id="1047" name="Picture 7" descr="C:\Users\chandan.ESSLHO\Desktop\partner16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638800" y="2611923"/>
              <a:ext cx="838007" cy="365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8" name="TextBox 3"/>
            <p:cNvSpPr txBox="1">
              <a:spLocks noChangeArrowheads="1"/>
            </p:cNvSpPr>
            <p:nvPr/>
          </p:nvSpPr>
          <p:spPr bwMode="auto">
            <a:xfrm>
              <a:off x="6530927" y="2562208"/>
              <a:ext cx="3235056" cy="4190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>
                  <a:solidFill>
                    <a:schemeClr val="accent1"/>
                  </a:solidFill>
                  <a:latin typeface="Cambria" pitchFamily="18" charset="0"/>
                </a:rPr>
                <a:t>Smart office  - Desktop</a:t>
              </a:r>
            </a:p>
          </p:txBody>
        </p:sp>
      </p:grpSp>
      <p:sp>
        <p:nvSpPr>
          <p:cNvPr id="1036" name="TextBox 7"/>
          <p:cNvSpPr txBox="1">
            <a:spLocks noChangeArrowheads="1"/>
          </p:cNvSpPr>
          <p:nvPr/>
        </p:nvSpPr>
        <p:spPr bwMode="auto">
          <a:xfrm>
            <a:off x="914400" y="1485900"/>
            <a:ext cx="1281113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6197" tIns="38098" rIns="76197" bIns="38098">
            <a:spAutoFit/>
          </a:bodyPr>
          <a:lstStyle/>
          <a:p>
            <a:r>
              <a:rPr lang="en-US" sz="2000" b="1">
                <a:latin typeface="Cambria" pitchFamily="18" charset="0"/>
              </a:rPr>
              <a:t>Software</a:t>
            </a:r>
            <a:r>
              <a:rPr lang="en-US" sz="2300" b="1"/>
              <a:t> </a:t>
            </a:r>
          </a:p>
        </p:txBody>
      </p:sp>
      <p:sp>
        <p:nvSpPr>
          <p:cNvPr id="1037" name="TextBox 8"/>
          <p:cNvSpPr txBox="1">
            <a:spLocks noChangeArrowheads="1"/>
          </p:cNvSpPr>
          <p:nvPr/>
        </p:nvSpPr>
        <p:spPr bwMode="auto">
          <a:xfrm>
            <a:off x="5562600" y="1409700"/>
            <a:ext cx="124777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6197" tIns="38098" rIns="76197" bIns="38098">
            <a:spAutoFit/>
          </a:bodyPr>
          <a:lstStyle/>
          <a:p>
            <a:r>
              <a:rPr lang="en-US" sz="2000" b="1">
                <a:latin typeface="Cambria" pitchFamily="18" charset="0"/>
              </a:rPr>
              <a:t>Database</a:t>
            </a:r>
          </a:p>
        </p:txBody>
      </p:sp>
      <p:grpSp>
        <p:nvGrpSpPr>
          <p:cNvPr id="1038" name="Group 15"/>
          <p:cNvGrpSpPr>
            <a:grpSpLocks/>
          </p:cNvGrpSpPr>
          <p:nvPr/>
        </p:nvGrpSpPr>
        <p:grpSpPr bwMode="auto">
          <a:xfrm>
            <a:off x="4953000" y="2019300"/>
            <a:ext cx="2689225" cy="254000"/>
            <a:chOff x="4483102" y="5654764"/>
            <a:chExt cx="2957293" cy="345126"/>
          </a:xfrm>
        </p:grpSpPr>
        <p:graphicFrame>
          <p:nvGraphicFramePr>
            <p:cNvPr id="1031" name="Object 13"/>
            <p:cNvGraphicFramePr>
              <a:graphicFrameLocks noChangeAspect="1"/>
            </p:cNvGraphicFramePr>
            <p:nvPr/>
          </p:nvGraphicFramePr>
          <p:xfrm>
            <a:off x="4483102" y="5654764"/>
            <a:ext cx="808363" cy="258677"/>
          </p:xfrm>
          <a:graphic>
            <a:graphicData uri="http://schemas.openxmlformats.org/presentationml/2006/ole">
              <p:oleObj spid="_x0000_s1047" name="Picture" r:id="rId5" imgW="1666667" imgH="400000" progId="StaticDib">
                <p:embed/>
              </p:oleObj>
            </a:graphicData>
          </a:graphic>
        </p:graphicFrame>
        <p:graphicFrame>
          <p:nvGraphicFramePr>
            <p:cNvPr id="1032" name="Object 14"/>
            <p:cNvGraphicFramePr>
              <a:graphicFrameLocks noChangeAspect="1"/>
            </p:cNvGraphicFramePr>
            <p:nvPr/>
          </p:nvGraphicFramePr>
          <p:xfrm>
            <a:off x="5375270" y="5671305"/>
            <a:ext cx="2065125" cy="328585"/>
          </p:xfrm>
          <a:graphic>
            <a:graphicData uri="http://schemas.openxmlformats.org/presentationml/2006/ole">
              <p:oleObj spid="_x0000_s1048" name="Picture" r:id="rId6" imgW="3580952" imgH="428571" progId="StaticDib">
                <p:embed/>
              </p:oleObj>
            </a:graphicData>
          </a:graphic>
        </p:graphicFrame>
      </p:grpSp>
      <p:sp>
        <p:nvSpPr>
          <p:cNvPr id="1039" name="TextBox 14"/>
          <p:cNvSpPr txBox="1">
            <a:spLocks noChangeArrowheads="1"/>
          </p:cNvSpPr>
          <p:nvPr/>
        </p:nvSpPr>
        <p:spPr bwMode="auto">
          <a:xfrm>
            <a:off x="1185863" y="2552700"/>
            <a:ext cx="2286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>
                <a:solidFill>
                  <a:schemeClr val="accent1"/>
                </a:solidFill>
                <a:latin typeface="Cambria" pitchFamily="18" charset="0"/>
              </a:rPr>
              <a:t>eTimeTrackLite -Desktop</a:t>
            </a:r>
          </a:p>
        </p:txBody>
      </p:sp>
      <p:graphicFrame>
        <p:nvGraphicFramePr>
          <p:cNvPr id="1026" name="Object 15"/>
          <p:cNvGraphicFramePr>
            <a:graphicFrameLocks noChangeAspect="1"/>
          </p:cNvGraphicFramePr>
          <p:nvPr/>
        </p:nvGraphicFramePr>
        <p:xfrm>
          <a:off x="4953000" y="2552700"/>
          <a:ext cx="735013" cy="190500"/>
        </p:xfrm>
        <a:graphic>
          <a:graphicData uri="http://schemas.openxmlformats.org/presentationml/2006/ole">
            <p:oleObj spid="_x0000_s1049" name="Picture" r:id="rId7" imgW="1666667" imgH="400000" progId="StaticDib">
              <p:embed/>
            </p:oleObj>
          </a:graphicData>
        </a:graphic>
      </p:graphicFrame>
      <p:graphicFrame>
        <p:nvGraphicFramePr>
          <p:cNvPr id="1027" name="Object 16"/>
          <p:cNvGraphicFramePr>
            <a:graphicFrameLocks noChangeAspect="1"/>
          </p:cNvGraphicFramePr>
          <p:nvPr/>
        </p:nvGraphicFramePr>
        <p:xfrm>
          <a:off x="5764213" y="2565400"/>
          <a:ext cx="1878012" cy="241300"/>
        </p:xfrm>
        <a:graphic>
          <a:graphicData uri="http://schemas.openxmlformats.org/presentationml/2006/ole">
            <p:oleObj spid="_x0000_s1050" name="Picture" r:id="rId8" imgW="3580952" imgH="428571" progId="StaticDib">
              <p:embed/>
            </p:oleObj>
          </a:graphicData>
        </a:graphic>
      </p:graphicFrame>
      <p:grpSp>
        <p:nvGrpSpPr>
          <p:cNvPr id="1040" name="Group 6"/>
          <p:cNvGrpSpPr>
            <a:grpSpLocks/>
          </p:cNvGrpSpPr>
          <p:nvPr/>
        </p:nvGrpSpPr>
        <p:grpSpPr bwMode="auto">
          <a:xfrm>
            <a:off x="457200" y="3086100"/>
            <a:ext cx="3703638" cy="307975"/>
            <a:chOff x="5638800" y="2562208"/>
            <a:chExt cx="4073063" cy="419047"/>
          </a:xfrm>
        </p:grpSpPr>
        <p:pic>
          <p:nvPicPr>
            <p:cNvPr id="1045" name="Picture 7" descr="C:\Users\chandan.ESSLHO\Desktop\partner16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638800" y="2611923"/>
              <a:ext cx="838007" cy="3652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46" name="TextBox 22"/>
            <p:cNvSpPr txBox="1">
              <a:spLocks noChangeArrowheads="1"/>
            </p:cNvSpPr>
            <p:nvPr/>
          </p:nvSpPr>
          <p:spPr bwMode="auto">
            <a:xfrm>
              <a:off x="6476807" y="2562208"/>
              <a:ext cx="3235056" cy="4190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>
                  <a:solidFill>
                    <a:schemeClr val="accent1"/>
                  </a:solidFill>
                  <a:latin typeface="Cambria" pitchFamily="18" charset="0"/>
                </a:rPr>
                <a:t>Smart office  - Web</a:t>
              </a:r>
            </a:p>
          </p:txBody>
        </p:sp>
      </p:grpSp>
      <p:graphicFrame>
        <p:nvGraphicFramePr>
          <p:cNvPr id="1028" name="Object 17"/>
          <p:cNvGraphicFramePr>
            <a:graphicFrameLocks noChangeAspect="1"/>
          </p:cNvGraphicFramePr>
          <p:nvPr/>
        </p:nvGraphicFramePr>
        <p:xfrm>
          <a:off x="4953000" y="3086100"/>
          <a:ext cx="1878013" cy="241300"/>
        </p:xfrm>
        <a:graphic>
          <a:graphicData uri="http://schemas.openxmlformats.org/presentationml/2006/ole">
            <p:oleObj spid="_x0000_s1051" name="Picture" r:id="rId9" imgW="3580952" imgH="428571" progId="StaticDib">
              <p:embed/>
            </p:oleObj>
          </a:graphicData>
        </a:graphic>
      </p:graphicFrame>
      <p:pic>
        <p:nvPicPr>
          <p:cNvPr id="1041" name="Picture 4" descr="C:\Users\chandan.ESSLHO\Desktop\etimetrack lite 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8" y="3527425"/>
            <a:ext cx="68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2" name="TextBox 27"/>
          <p:cNvSpPr txBox="1">
            <a:spLocks noChangeArrowheads="1"/>
          </p:cNvSpPr>
          <p:nvPr/>
        </p:nvSpPr>
        <p:spPr bwMode="auto">
          <a:xfrm>
            <a:off x="1219200" y="3603625"/>
            <a:ext cx="2286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>
                <a:solidFill>
                  <a:schemeClr val="accent1"/>
                </a:solidFill>
                <a:latin typeface="Cambria" pitchFamily="18" charset="0"/>
              </a:rPr>
              <a:t>eTimeTrackLite - Web</a:t>
            </a:r>
          </a:p>
        </p:txBody>
      </p:sp>
      <p:graphicFrame>
        <p:nvGraphicFramePr>
          <p:cNvPr id="1029" name="Object 19"/>
          <p:cNvGraphicFramePr>
            <a:graphicFrameLocks noChangeAspect="1"/>
          </p:cNvGraphicFramePr>
          <p:nvPr/>
        </p:nvGraphicFramePr>
        <p:xfrm>
          <a:off x="4953000" y="3603625"/>
          <a:ext cx="1878013" cy="241300"/>
        </p:xfrm>
        <a:graphic>
          <a:graphicData uri="http://schemas.openxmlformats.org/presentationml/2006/ole">
            <p:oleObj spid="_x0000_s1052" name="Picture" r:id="rId10" imgW="3580952" imgH="428571" progId="StaticDib">
              <p:embed/>
            </p:oleObj>
          </a:graphicData>
        </a:graphic>
      </p:graphicFrame>
      <p:sp>
        <p:nvSpPr>
          <p:cNvPr id="1043" name="TextBox 33"/>
          <p:cNvSpPr txBox="1">
            <a:spLocks noChangeArrowheads="1"/>
          </p:cNvSpPr>
          <p:nvPr/>
        </p:nvSpPr>
        <p:spPr bwMode="auto">
          <a:xfrm>
            <a:off x="381000" y="4121150"/>
            <a:ext cx="2667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>
                <a:latin typeface="Cambria" pitchFamily="18" charset="0"/>
              </a:rPr>
              <a:t>ePushServer - Web</a:t>
            </a:r>
          </a:p>
        </p:txBody>
      </p:sp>
      <p:graphicFrame>
        <p:nvGraphicFramePr>
          <p:cNvPr id="1030" name="Object 20"/>
          <p:cNvGraphicFramePr>
            <a:graphicFrameLocks noChangeAspect="1"/>
          </p:cNvGraphicFramePr>
          <p:nvPr/>
        </p:nvGraphicFramePr>
        <p:xfrm>
          <a:off x="4953000" y="4121150"/>
          <a:ext cx="1878013" cy="241300"/>
        </p:xfrm>
        <a:graphic>
          <a:graphicData uri="http://schemas.openxmlformats.org/presentationml/2006/ole">
            <p:oleObj spid="_x0000_s1053" name="Picture" r:id="rId11" imgW="3580952" imgH="428571" progId="StaticDib">
              <p:embed/>
            </p:oleObj>
          </a:graphicData>
        </a:graphic>
      </p:graphicFrame>
      <p:pic>
        <p:nvPicPr>
          <p:cNvPr id="1044" name="Picture 35" descr="MySQL.svg.png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10400" y="4044950"/>
            <a:ext cx="6858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4" descr="logo1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28600" y="4838700"/>
            <a:ext cx="2353004" cy="65731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1650" y="3922713"/>
            <a:ext cx="8105775" cy="560387"/>
          </a:xfrm>
        </p:spPr>
        <p:txBody>
          <a:bodyPr/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z="3200" smtClean="0">
                <a:solidFill>
                  <a:schemeClr val="accent1"/>
                </a:solidFill>
                <a:latin typeface="Cambria" pitchFamily="18" charset="0"/>
              </a:rPr>
              <a:t>THANK YOU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cxnSp>
        <p:nvCxnSpPr>
          <p:cNvPr id="27651" name="Straight Connector 5"/>
          <p:cNvCxnSpPr>
            <a:cxnSpLocks noChangeShapeType="1"/>
          </p:cNvCxnSpPr>
          <p:nvPr/>
        </p:nvCxnSpPr>
        <p:spPr bwMode="auto">
          <a:xfrm>
            <a:off x="1870075" y="1819275"/>
            <a:ext cx="6737350" cy="1270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</p:cxnSp>
      <p:sp>
        <p:nvSpPr>
          <p:cNvPr id="27652" name="TextBox 22"/>
          <p:cNvSpPr txBox="1">
            <a:spLocks noChangeArrowheads="1"/>
          </p:cNvSpPr>
          <p:nvPr/>
        </p:nvSpPr>
        <p:spPr bwMode="auto">
          <a:xfrm>
            <a:off x="1520825" y="1389063"/>
            <a:ext cx="76200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6197" tIns="38098" rIns="76197" bIns="38098">
            <a:spAutoFit/>
          </a:bodyPr>
          <a:lstStyle/>
          <a:p>
            <a:pPr eaLnBrk="1" hangingPunct="1"/>
            <a:r>
              <a:rPr lang="en-US" sz="2700" b="1">
                <a:solidFill>
                  <a:schemeClr val="bg1"/>
                </a:solidFill>
                <a:latin typeface="Cambria" pitchFamily="18" charset="0"/>
              </a:rPr>
              <a:t>enterprise Software Solutions Lab Pvt Ltd</a:t>
            </a:r>
          </a:p>
        </p:txBody>
      </p:sp>
      <p:pic>
        <p:nvPicPr>
          <p:cNvPr id="5" name="Picture 4" descr="logo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838700"/>
            <a:ext cx="2353004" cy="65731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16346E"/>
      </a:dk1>
      <a:lt1>
        <a:srgbClr val="FFFFFF"/>
      </a:lt1>
      <a:dk2>
        <a:srgbClr val="F26100"/>
      </a:dk2>
      <a:lt2>
        <a:srgbClr val="808080"/>
      </a:lt2>
      <a:accent1>
        <a:srgbClr val="16346E"/>
      </a:accent1>
      <a:accent2>
        <a:srgbClr val="3B5893"/>
      </a:accent2>
      <a:accent3>
        <a:srgbClr val="FFFFFF"/>
      </a:accent3>
      <a:accent4>
        <a:srgbClr val="112B5D"/>
      </a:accent4>
      <a:accent5>
        <a:srgbClr val="ABAEBA"/>
      </a:accent5>
      <a:accent6>
        <a:srgbClr val="354F85"/>
      </a:accent6>
      <a:hlink>
        <a:srgbClr val="7284B0"/>
      </a:hlink>
      <a:folHlink>
        <a:srgbClr val="B5BCD5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10533</TotalTime>
  <Words>378</Words>
  <Application>Microsoft Office PowerPoint</Application>
  <PresentationFormat>On-screen Show (16:10)</PresentationFormat>
  <Paragraphs>124</Paragraphs>
  <Slides>8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Default Design</vt:lpstr>
      <vt:lpstr>Custom Design</vt:lpstr>
      <vt:lpstr>Picture</vt:lpstr>
      <vt:lpstr>Slide 1</vt:lpstr>
      <vt:lpstr>General Issues faced by Business Organizations</vt:lpstr>
      <vt:lpstr>Biometric Attendance  for Your Office</vt:lpstr>
      <vt:lpstr>X990 Specifications</vt:lpstr>
      <vt:lpstr>X990 Specifications</vt:lpstr>
      <vt:lpstr>X990 Compatible Readers For Exit </vt:lpstr>
      <vt:lpstr>X990 Supporting Software</vt:lpstr>
      <vt:lpstr>   THANK YOU   </vt:lpstr>
    </vt:vector>
  </TitlesOfParts>
  <Company>Qqest Software Systems,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Biometric Time &amp; Attendance Solutions</dc:title>
  <dc:creator>Sahal</dc:creator>
  <cp:lastModifiedBy>AmpleTrails</cp:lastModifiedBy>
  <cp:revision>435</cp:revision>
  <cp:lastPrinted>2003-09-12T19:45:14Z</cp:lastPrinted>
  <dcterms:created xsi:type="dcterms:W3CDTF">2001-05-02T14:59:03Z</dcterms:created>
  <dcterms:modified xsi:type="dcterms:W3CDTF">2016-10-01T14:07:16Z</dcterms:modified>
</cp:coreProperties>
</file>