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5"/>
  </p:notesMasterIdLst>
  <p:sldIdLst>
    <p:sldId id="257" r:id="rId2"/>
    <p:sldId id="290" r:id="rId3"/>
    <p:sldId id="291" r:id="rId4"/>
    <p:sldId id="294" r:id="rId5"/>
    <p:sldId id="293" r:id="rId6"/>
    <p:sldId id="301" r:id="rId7"/>
    <p:sldId id="295" r:id="rId8"/>
    <p:sldId id="296" r:id="rId9"/>
    <p:sldId id="297" r:id="rId10"/>
    <p:sldId id="299" r:id="rId11"/>
    <p:sldId id="298" r:id="rId12"/>
    <p:sldId id="300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9462" autoAdjust="0"/>
  </p:normalViewPr>
  <p:slideViewPr>
    <p:cSldViewPr>
      <p:cViewPr varScale="1">
        <p:scale>
          <a:sx n="73" d="100"/>
          <a:sy n="73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B2CCC-F55C-460C-9048-C78A0E9D060A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81CD2-025C-42F9-9C36-668FD5109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45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mpletrails.co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www.ampletrai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Computer\Desktop\Abstract-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5" name="Picture 7" descr="C:\Users\Computer\Desktop\biometric-frau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0"/>
            <a:ext cx="42672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590800"/>
            <a:ext cx="42672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648200"/>
            <a:ext cx="42672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553200" y="617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IP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CAMERAS</a:t>
            </a:r>
            <a:endParaRPr lang="en-US" sz="16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5" descr="C:\Users\Computer\Desktop\Biometrics.gi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 contrast="20000"/>
          </a:blip>
          <a:srcRect/>
          <a:stretch>
            <a:fillRect/>
          </a:stretch>
        </p:blipFill>
        <p:spPr bwMode="auto">
          <a:xfrm>
            <a:off x="6324600" y="838200"/>
            <a:ext cx="838201" cy="7683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at logo_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4063492" cy="1015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14546" y="142852"/>
            <a:ext cx="6715172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Flowchart of operations to be done in the software after installation</a:t>
            </a:r>
            <a:r>
              <a:rPr kumimoji="0" lang="en-US" sz="4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4400" b="1" i="1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2" descr="C:\Users\somshankar\Desktop\Untitled.jpg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  <p:pic>
        <p:nvPicPr>
          <p:cNvPr id="5" name="Picture 4" descr="at logo_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7230"/>
            <a:ext cx="2643174" cy="6607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14546" y="142852"/>
            <a:ext cx="7758138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Key features of the PT100 device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7158" y="1428736"/>
            <a:ext cx="8229600" cy="444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Fingerprint authentication, accurate and convenient.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Robust design for shock resistance and anti-drop up to 1 minute.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IP65 rated waterproof and dustproof.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at logo_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7230"/>
            <a:ext cx="2643174" cy="6607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14546" y="142852"/>
            <a:ext cx="6643734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Schematic diagram of</a:t>
            </a:r>
            <a:r>
              <a:rPr kumimoji="0" lang="en-US" sz="3200" b="1" i="1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connections of device to pc</a:t>
            </a:r>
            <a:endParaRPr kumimoji="0" lang="en-US" sz="32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3" descr="C:\Users\somshankar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8929718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vita\Desktop\91926thank-you.jpg"/>
          <p:cNvPicPr>
            <a:picLocks noChangeAspect="1" noChangeArrowheads="1"/>
          </p:cNvPicPr>
          <p:nvPr/>
        </p:nvPicPr>
        <p:blipFill>
          <a:blip r:embed="rId2" cstate="print"/>
          <a:srcRect l="1402" t="3239" r="12759" b="2834"/>
          <a:stretch>
            <a:fillRect/>
          </a:stretch>
        </p:blipFill>
        <p:spPr bwMode="auto">
          <a:xfrm>
            <a:off x="457200" y="1828800"/>
            <a:ext cx="2970068" cy="225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14800" y="2597747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2"/>
                </a:solidFill>
                <a:latin typeface="Lucida Calligraphy" pitchFamily="66" charset="0"/>
                <a:cs typeface="Times New Roman" pitchFamily="18" charset="0"/>
              </a:rPr>
              <a:t>For Your Time &amp; Attention</a:t>
            </a:r>
            <a:endParaRPr lang="en-US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14282" y="5572140"/>
            <a:ext cx="544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Us: 9315441053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id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info@ampletrails.com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www.ampletrails.com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at logo_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420" y="6197206"/>
            <a:ext cx="2643174" cy="6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191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479352"/>
            <a:ext cx="7543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8860" y="214290"/>
            <a:ext cx="642942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IN" sz="3200" b="1" i="1" u="sng" dirty="0" smtClean="0">
                <a:latin typeface="Times New Roman" pitchFamily="18" charset="0"/>
                <a:cs typeface="Times New Roman" pitchFamily="18" charset="0"/>
              </a:rPr>
              <a:t>PT 100 Guard patrol system</a:t>
            </a:r>
            <a:r>
              <a:rPr lang="en-IN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00034" y="1500174"/>
            <a:ext cx="6400800" cy="3596502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8" name="Picture 7" descr="PT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142984"/>
            <a:ext cx="5715016" cy="5357850"/>
          </a:xfrm>
          <a:prstGeom prst="rect">
            <a:avLst/>
          </a:prstGeom>
        </p:spPr>
      </p:pic>
      <p:pic>
        <p:nvPicPr>
          <p:cNvPr id="9" name="Picture 8" descr="at logo_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29330"/>
            <a:ext cx="2643174" cy="66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1736" y="214290"/>
            <a:ext cx="4500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1142984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1285860"/>
            <a:ext cx="8229600" cy="50720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PT100 is a fingerprint guard patrol tour device it will store the time and attendance of Guard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It is a management system designed for security, attendance, and logistics companies.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It helps ensure that the "right" employee makes his or her appointed rounds at the correct intervals and can offer a virtually indisputable record for legal or insurance concerns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at logo_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7206"/>
            <a:ext cx="2643174" cy="6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975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14546" y="214290"/>
            <a:ext cx="6929454" cy="7858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Picture demonstrating product parts and dimensions</a:t>
            </a:r>
            <a:endParaRPr kumimoji="0" lang="en-US" sz="32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 descr="C:\Users\somshankar\Desktop\Untitled.jpg"/>
          <p:cNvPicPr>
            <a:picLocks noChangeAspect="1" noChangeArrowheads="1"/>
          </p:cNvPicPr>
          <p:nvPr/>
        </p:nvPicPr>
        <p:blipFill>
          <a:blip r:embed="rId2">
            <a:lum bright="-18000" contrast="25000"/>
          </a:blip>
          <a:srcRect/>
          <a:stretch>
            <a:fillRect/>
          </a:stretch>
        </p:blipFill>
        <p:spPr bwMode="auto">
          <a:xfrm>
            <a:off x="0" y="1425755"/>
            <a:ext cx="9144000" cy="5432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14546" y="214290"/>
            <a:ext cx="6400816" cy="121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IN" sz="3200" b="1" i="1" u="sng" dirty="0" smtClean="0">
                <a:latin typeface="Times New Roman" pitchFamily="18" charset="0"/>
                <a:cs typeface="Times New Roman" pitchFamily="18" charset="0"/>
              </a:rPr>
              <a:t>Technical Specification 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kumimoji="0" lang="en-IN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PT 100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0" y="1285860"/>
          <a:ext cx="8501122" cy="5257800"/>
        </p:xfrm>
        <a:graphic>
          <a:graphicData uri="http://schemas.openxmlformats.org/drawingml/2006/table">
            <a:tbl>
              <a:tblPr/>
              <a:tblGrid>
                <a:gridCol w="2912984"/>
                <a:gridCol w="5588138"/>
              </a:tblGrid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Model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PT100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Fingerprint Capacity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Card Capacity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1,000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8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Log Capacity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30,000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Fingerprint Sensor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Infrared Auto-sleep Optical Sensor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Fingerprint Algorithm ver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Alg ver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Communication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USB Client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Built-in RF Card Reader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125KHz Proximity Card(Optional 13.56MHz Mifare Card)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Power Suply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5V, 800mA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Battery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2,000mA Lithium Battery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Operating Temperature -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10℃</a:t>
                      </a:r>
                      <a:r>
                        <a:rPr lang="en-IN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～</a:t>
                      </a: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40℃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Dimension(L*W*D)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162*52*46mm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Net Weight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0.22Kg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Ingression Protection Rate</a:t>
                      </a:r>
                      <a:endParaRPr lang="en-IN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IP65</a:t>
                      </a:r>
                      <a:endParaRPr lang="en-I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314" marR="6531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at logo_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420" y="6197206"/>
            <a:ext cx="2643174" cy="6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935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14546" y="214290"/>
            <a:ext cx="6400816" cy="121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IN" sz="3200" b="1" i="1" u="sng" dirty="0" smtClean="0">
                <a:latin typeface="Times New Roman" pitchFamily="18" charset="0"/>
                <a:cs typeface="Times New Roman" pitchFamily="18" charset="0"/>
              </a:rPr>
              <a:t>Technical Features</a:t>
            </a:r>
            <a:r>
              <a:rPr lang="en-IN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kumimoji="0" lang="en-IN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PT 100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1285861"/>
          <a:ext cx="8215370" cy="4190562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4824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1.44” </a:t>
                      </a:r>
                      <a:r>
                        <a:rPr lang="en-IN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colour </a:t>
                      </a: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LCD display</a:t>
                      </a:r>
                      <a:endParaRPr lang="en-IN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4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Fingerprint authentication, accurate and convenient and effectively </a:t>
                      </a:r>
                      <a:r>
                        <a:rPr lang="en-IN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stop "buddy </a:t>
                      </a: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Punching"</a:t>
                      </a:r>
                      <a:endParaRPr lang="en-IN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Robust design for shock resistant, anti-drop up to 1m</a:t>
                      </a:r>
                      <a:endParaRPr lang="en-IN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IP65 rated waterproof and dustproof</a:t>
                      </a:r>
                      <a:endParaRPr lang="en-IN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Low Power Consumption, Standby 7 days,</a:t>
                      </a:r>
                      <a:endParaRPr lang="en-IN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Reads EM 125 KHz Proximity Card and Tags</a:t>
                      </a:r>
                      <a:endParaRPr lang="en-IN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1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Dedicated Patrol Software For System Configuration, Data Collection and making reports.</a:t>
                      </a:r>
                      <a:endParaRPr lang="en-IN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at logo_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7230"/>
            <a:ext cx="2643174" cy="6607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14546" y="0"/>
            <a:ext cx="6929454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Picture describing the physical installation of </a:t>
            </a:r>
            <a:r>
              <a:rPr kumimoji="0" lang="en-IN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PT 100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2" descr="C:\Users\somshankar\Desktop\Untitled.jpg"/>
          <p:cNvPicPr>
            <a:picLocks noChangeAspect="1" noChangeArrowheads="1"/>
          </p:cNvPicPr>
          <p:nvPr/>
        </p:nvPicPr>
        <p:blipFill>
          <a:blip r:embed="rId2">
            <a:lum bright="-17000"/>
          </a:blip>
          <a:srcRect/>
          <a:stretch>
            <a:fillRect/>
          </a:stretch>
        </p:blipFill>
        <p:spPr bwMode="auto">
          <a:xfrm>
            <a:off x="357158" y="1295400"/>
            <a:ext cx="8534400" cy="534831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14546" y="142852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Patrol Workflow</a:t>
            </a:r>
            <a:endParaRPr kumimoji="0" lang="en-US" sz="32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04890"/>
            <a:ext cx="8332562" cy="565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at logo_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7230"/>
            <a:ext cx="2643174" cy="6607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214546" y="142852"/>
            <a:ext cx="6929454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Minimum system requirements for Patrol 1.0 Security System software installation</a:t>
            </a:r>
            <a:endParaRPr kumimoji="0" lang="en-US" sz="28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57158" y="1357298"/>
            <a:ext cx="8229600" cy="43735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en-IN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Configuration Requirements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CPU: 2.0GHZ Main Frequency above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Memory: 1 GB or above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IN" sz="3200" b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Hardware</a:t>
            </a:r>
            <a:r>
              <a:rPr kumimoji="0" lang="en-IN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Available space of 10GB or above. And NTFS hard disk partition as the Software installation directory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IN" sz="3200" b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Supported Operating Systems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Windows XP/ Windows 2003/ Windows 7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IN" sz="3200" b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Supported Database: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Microsoft Access/ Ms SQL Server 2005 and above Version.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57158" y="1357298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t logo_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7230"/>
            <a:ext cx="2643174" cy="660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12789</TotalTime>
  <Words>367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Abc</cp:lastModifiedBy>
  <cp:revision>723</cp:revision>
  <dcterms:created xsi:type="dcterms:W3CDTF">2006-08-16T00:00:00Z</dcterms:created>
  <dcterms:modified xsi:type="dcterms:W3CDTF">2017-05-15T09:04:51Z</dcterms:modified>
</cp:coreProperties>
</file>