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5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9629" y="2471718"/>
            <a:ext cx="151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EC10 OUTPUT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33" y="3263806"/>
            <a:ext cx="1656184" cy="63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86779" y="132133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Lift Control Management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99593" y="254546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Floor Button</a:t>
            </a:r>
          </a:p>
          <a:p>
            <a:r>
              <a:rPr lang="en-US" altLang="zh-CN" dirty="0" smtClean="0"/>
              <a:t>Panel</a:t>
            </a:r>
            <a:endParaRPr lang="zh-CN" altLang="en-US" dirty="0"/>
          </a:p>
        </p:txBody>
      </p:sp>
      <p:cxnSp>
        <p:nvCxnSpPr>
          <p:cNvPr id="10" name="肘形连接符 9"/>
          <p:cNvCxnSpPr/>
          <p:nvPr/>
        </p:nvCxnSpPr>
        <p:spPr>
          <a:xfrm rot="10800000" flipV="1">
            <a:off x="3922076" y="1967664"/>
            <a:ext cx="1505313" cy="1440158"/>
          </a:xfrm>
          <a:prstGeom prst="bentConnector3">
            <a:avLst>
              <a:gd name="adj1" fmla="val -30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/>
          <p:nvPr/>
        </p:nvCxnSpPr>
        <p:spPr>
          <a:xfrm rot="16200000" flipH="1">
            <a:off x="6039455" y="2147682"/>
            <a:ext cx="1440155" cy="1080121"/>
          </a:xfrm>
          <a:prstGeom prst="bentConnector3">
            <a:avLst>
              <a:gd name="adj1" fmla="val 976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51" y="3197315"/>
            <a:ext cx="561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接连接符 20"/>
          <p:cNvCxnSpPr/>
          <p:nvPr/>
        </p:nvCxnSpPr>
        <p:spPr>
          <a:xfrm>
            <a:off x="3922074" y="3623846"/>
            <a:ext cx="33843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7706" y="5120024"/>
            <a:ext cx="7838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When EC10 work well</a:t>
            </a:r>
          </a:p>
          <a:p>
            <a:r>
              <a:rPr lang="en-US" altLang="zh-CN" dirty="0" smtClean="0"/>
              <a:t>NC and COM is disconnect, so there is no response event user press the button</a:t>
            </a:r>
          </a:p>
          <a:p>
            <a:endParaRPr lang="en-US" altLang="zh-CN" dirty="0"/>
          </a:p>
          <a:p>
            <a:r>
              <a:rPr lang="en-US" altLang="zh-CN" dirty="0" smtClean="0"/>
              <a:t>Only when user punch on Reader of device, and successfully,  the NC and COM is shorted.</a:t>
            </a:r>
            <a:endParaRPr lang="zh-CN" altLang="en-US" dirty="0"/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33" y="4382837"/>
            <a:ext cx="1656184" cy="63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466945" y="3409565"/>
            <a:ext cx="7906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floor1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465854" y="4513340"/>
            <a:ext cx="7906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floor2</a:t>
            </a:r>
            <a:endParaRPr lang="zh-CN" altLang="en-US" dirty="0"/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057" y="4382837"/>
            <a:ext cx="561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245820" y="3317449"/>
            <a:ext cx="7906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floor1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235697" y="4502971"/>
            <a:ext cx="7906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floor2</a:t>
            </a:r>
            <a:endParaRPr lang="zh-CN" altLang="en-US" dirty="0"/>
          </a:p>
        </p:txBody>
      </p:sp>
      <p:cxnSp>
        <p:nvCxnSpPr>
          <p:cNvPr id="49" name="肘形连接符 48"/>
          <p:cNvCxnSpPr/>
          <p:nvPr/>
        </p:nvCxnSpPr>
        <p:spPr>
          <a:xfrm flipV="1">
            <a:off x="3922075" y="3407820"/>
            <a:ext cx="1505314" cy="1057983"/>
          </a:xfrm>
          <a:prstGeom prst="bentConnector3">
            <a:avLst>
              <a:gd name="adj1" fmla="val 100304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3922075" y="4687637"/>
            <a:ext cx="337751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/>
          <p:nvPr/>
        </p:nvCxnSpPr>
        <p:spPr>
          <a:xfrm rot="16200000" flipH="1">
            <a:off x="6185354" y="3351566"/>
            <a:ext cx="1148356" cy="1080122"/>
          </a:xfrm>
          <a:prstGeom prst="bentConnector3">
            <a:avLst>
              <a:gd name="adj1" fmla="val 96034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95827" y="1194375"/>
            <a:ext cx="686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FR1200</a:t>
            </a:r>
            <a:endParaRPr lang="zh-CN" altLang="en-US" sz="1050" dirty="0"/>
          </a:p>
        </p:txBody>
      </p:sp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21" y="332656"/>
            <a:ext cx="415614" cy="79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1688"/>
            <a:ext cx="4857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8" name="肘形连接符 1037"/>
          <p:cNvCxnSpPr>
            <a:stCxn id="73" idx="1"/>
            <a:endCxn id="1036" idx="0"/>
          </p:cNvCxnSpPr>
          <p:nvPr/>
        </p:nvCxnSpPr>
        <p:spPr>
          <a:xfrm rot="10800000" flipV="1">
            <a:off x="710433" y="728126"/>
            <a:ext cx="1048989" cy="4735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肘形连接符 1039"/>
          <p:cNvCxnSpPr>
            <a:stCxn id="1036" idx="2"/>
            <a:endCxn id="46" idx="1"/>
          </p:cNvCxnSpPr>
          <p:nvPr/>
        </p:nvCxnSpPr>
        <p:spPr>
          <a:xfrm rot="16200000" flipH="1">
            <a:off x="502017" y="2629302"/>
            <a:ext cx="1173343" cy="7565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>
            <a:off x="2282823" y="476672"/>
            <a:ext cx="1857130" cy="307777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1. Punch on reader</a:t>
            </a:r>
            <a:endParaRPr lang="zh-CN" altLang="en-US" sz="1400" dirty="0"/>
          </a:p>
        </p:txBody>
      </p:sp>
      <p:sp>
        <p:nvSpPr>
          <p:cNvPr id="1045" name="TextBox 1044"/>
          <p:cNvSpPr txBox="1"/>
          <p:nvPr/>
        </p:nvSpPr>
        <p:spPr>
          <a:xfrm>
            <a:off x="953319" y="1706054"/>
            <a:ext cx="3009179" cy="5232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2. Verify successfully</a:t>
            </a:r>
          </a:p>
          <a:p>
            <a:r>
              <a:rPr lang="en-US" altLang="zh-CN" sz="1400" dirty="0" smtClean="0"/>
              <a:t>This user have  access to go floor1</a:t>
            </a:r>
            <a:endParaRPr lang="zh-CN" altLang="en-US" sz="1400" dirty="0"/>
          </a:p>
        </p:txBody>
      </p:sp>
      <p:cxnSp>
        <p:nvCxnSpPr>
          <p:cNvPr id="1049" name="肘形连接符 1048"/>
          <p:cNvCxnSpPr/>
          <p:nvPr/>
        </p:nvCxnSpPr>
        <p:spPr>
          <a:xfrm rot="5400000">
            <a:off x="4331686" y="2313864"/>
            <a:ext cx="1288594" cy="902812"/>
          </a:xfrm>
          <a:prstGeom prst="bentConnector3">
            <a:avLst>
              <a:gd name="adj1" fmla="val 99895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3" name="直接连接符 1052"/>
          <p:cNvCxnSpPr/>
          <p:nvPr/>
        </p:nvCxnSpPr>
        <p:spPr>
          <a:xfrm>
            <a:off x="4524577" y="3645024"/>
            <a:ext cx="25677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5" name="直接连接符 1054"/>
          <p:cNvCxnSpPr/>
          <p:nvPr/>
        </p:nvCxnSpPr>
        <p:spPr>
          <a:xfrm flipV="1">
            <a:off x="4524577" y="3409567"/>
            <a:ext cx="0" cy="21427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肘形连接符 64"/>
          <p:cNvCxnSpPr/>
          <p:nvPr/>
        </p:nvCxnSpPr>
        <p:spPr>
          <a:xfrm rot="16200000" flipH="1">
            <a:off x="6066601" y="2382143"/>
            <a:ext cx="1178548" cy="872809"/>
          </a:xfrm>
          <a:prstGeom prst="bentConnector3">
            <a:avLst>
              <a:gd name="adj1" fmla="val 9728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16217" y="3645024"/>
            <a:ext cx="2657134" cy="5232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3. Right now, floor 1 button is available.</a:t>
            </a:r>
            <a:endParaRPr lang="zh-CN" alt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19986" y="817548"/>
            <a:ext cx="2822607" cy="5232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4. If user press button, lift control get the signal and move to floor1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475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" grpId="0" animBg="1"/>
      <p:bldP spid="1045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8180" y="1895437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EC10 is power off, or fire alarm(IN9 is shorted), the NC and COM is connected</a:t>
            </a:r>
          </a:p>
          <a:p>
            <a:r>
              <a:rPr lang="en-US" altLang="zh-CN" dirty="0" smtClean="0"/>
              <a:t>It work like following diagram, EC10 didn’t control the elevator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2792" y="3929394"/>
            <a:ext cx="151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EC10 OUTPUT</a:t>
            </a:r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88" y="4721482"/>
            <a:ext cx="1656184" cy="63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69942" y="277900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Lift Control Management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82756" y="400314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Floor Button</a:t>
            </a:r>
          </a:p>
          <a:p>
            <a:r>
              <a:rPr lang="en-US" altLang="zh-CN" dirty="0" smtClean="0"/>
              <a:t>Panel</a:t>
            </a:r>
            <a:endParaRPr lang="zh-CN" altLang="en-US" dirty="0"/>
          </a:p>
        </p:txBody>
      </p:sp>
      <p:cxnSp>
        <p:nvCxnSpPr>
          <p:cNvPr id="9" name="肘形连接符 8"/>
          <p:cNvCxnSpPr/>
          <p:nvPr/>
        </p:nvCxnSpPr>
        <p:spPr>
          <a:xfrm rot="5400000">
            <a:off x="3382462" y="4253431"/>
            <a:ext cx="1656182" cy="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肘形连接符 9"/>
          <p:cNvCxnSpPr/>
          <p:nvPr/>
        </p:nvCxnSpPr>
        <p:spPr>
          <a:xfrm rot="16200000" flipH="1">
            <a:off x="4822618" y="3605358"/>
            <a:ext cx="1440155" cy="1080121"/>
          </a:xfrm>
          <a:prstGeom prst="bentConnector3">
            <a:avLst>
              <a:gd name="adj1" fmla="val 9762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14" y="4654991"/>
            <a:ext cx="561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连接符 11"/>
          <p:cNvCxnSpPr/>
          <p:nvPr/>
        </p:nvCxnSpPr>
        <p:spPr>
          <a:xfrm flipV="1">
            <a:off x="4210554" y="5081522"/>
            <a:ext cx="187906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10800000" flipV="1">
            <a:off x="2627786" y="3501008"/>
            <a:ext cx="1505313" cy="1440158"/>
          </a:xfrm>
          <a:prstGeom prst="bentConnector3">
            <a:avLst>
              <a:gd name="adj1" fmla="val -304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13"/>
          <p:cNvCxnSpPr/>
          <p:nvPr/>
        </p:nvCxnSpPr>
        <p:spPr>
          <a:xfrm rot="16200000" flipH="1">
            <a:off x="4745165" y="3681026"/>
            <a:ext cx="1440155" cy="1080121"/>
          </a:xfrm>
          <a:prstGeom prst="bentConnector3">
            <a:avLst>
              <a:gd name="adj1" fmla="val 97620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627784" y="5157190"/>
            <a:ext cx="338437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31840" y="5805264"/>
            <a:ext cx="4895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press button, then lift control management get the signal.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主题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Paul.Yang</cp:lastModifiedBy>
  <cp:revision>8</cp:revision>
  <dcterms:modified xsi:type="dcterms:W3CDTF">2013-11-09T12:21:31Z</dcterms:modified>
</cp:coreProperties>
</file>